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emf" ContentType="image/x-em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9"/>
  </p:notesMasterIdLst>
  <p:sldIdLst>
    <p:sldId id="272" r:id="rId2"/>
    <p:sldId id="275" r:id="rId3"/>
    <p:sldId id="282" r:id="rId4"/>
    <p:sldId id="283" r:id="rId5"/>
    <p:sldId id="284" r:id="rId6"/>
    <p:sldId id="285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98"/>
    <p:restoredTop sz="94630"/>
  </p:normalViewPr>
  <p:slideViewPr>
    <p:cSldViewPr snapToGrid="0" snapToObjects="1" showGuides="1">
      <p:cViewPr>
        <p:scale>
          <a:sx n="95" d="100"/>
          <a:sy n="95" d="100"/>
        </p:scale>
        <p:origin x="216" y="152"/>
      </p:cViewPr>
      <p:guideLst>
        <p:guide orient="horz" pos="24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A9AFF1-2647-CD4B-803E-968CA7A8E02F}" type="datetimeFigureOut">
              <a:rPr lang="en-US" smtClean="0"/>
              <a:t>7/19/16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493B3-17BA-7744-88C4-95A8753AF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50431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E3DFA8-3414-45B7-A7A1-60C9730F92E9}" type="slidenum">
              <a:rPr lang="en-US" altLang="en-US" smtClean="0"/>
              <a:pPr/>
              <a:t>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0702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D875B-B3EC-4E81-80FE-0A13DC7B68E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9522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D875B-B3EC-4E81-80FE-0A13DC7B68E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139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1D875B-B3EC-4E81-80FE-0A13DC7B68E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537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491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550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136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0"/>
            <a:ext cx="12252960" cy="68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2857500"/>
            <a:ext cx="10972800" cy="1143000"/>
          </a:xfrm>
          <a:prstGeom prst="rect">
            <a:avLst/>
          </a:prstGeom>
        </p:spPr>
        <p:txBody>
          <a:bodyPr vert="horz"/>
          <a:lstStyle>
            <a:lvl1pPr>
              <a:defRPr sz="4000" cap="all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closing message</a:t>
            </a:r>
            <a:endParaRPr lang="en-US" dirty="0"/>
          </a:p>
        </p:txBody>
      </p:sp>
      <p:sp>
        <p:nvSpPr>
          <p:cNvPr id="2" name="TextBox 1"/>
          <p:cNvSpPr txBox="1"/>
          <p:nvPr userDrawn="1"/>
        </p:nvSpPr>
        <p:spPr>
          <a:xfrm>
            <a:off x="1667934" y="4614333"/>
            <a:ext cx="8856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0" i="0" u="none" strike="noStrike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All trademarks are the property of 360 Yield Center, its affiliates and/or its licensors. </a:t>
            </a:r>
          </a:p>
          <a:p>
            <a:pPr algn="ctr"/>
            <a:r>
              <a:rPr lang="en-US" sz="1800" b="0" i="0" u="none" strike="noStrike" kern="1200" baseline="0" dirty="0" smtClean="0"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  <a:cs typeface="+mn-cs"/>
              </a:rPr>
              <a:t>©2016 360 Yield Center. All rights reserved.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094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0"/>
            <a:ext cx="12252960" cy="6892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03286" y="2228273"/>
            <a:ext cx="4745182" cy="2401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563345" y="2793365"/>
            <a:ext cx="41910" cy="1271270"/>
          </a:xfrm>
          <a:prstGeom prst="rect">
            <a:avLst/>
          </a:prstGeom>
        </p:spPr>
      </p:pic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911975" y="2794000"/>
            <a:ext cx="5065713" cy="1270635"/>
          </a:xfrm>
          <a:prstGeom prst="rect">
            <a:avLst/>
          </a:prstGeom>
        </p:spPr>
        <p:txBody>
          <a:bodyPr vert="horz" anchor="ctr" anchorCtr="0"/>
          <a:lstStyle>
            <a:lvl1pPr marL="0" indent="0">
              <a:lnSpc>
                <a:spcPts val="3000"/>
              </a:lnSpc>
              <a:spcBef>
                <a:spcPts val="0"/>
              </a:spcBef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1pPr>
            <a:lvl2pPr marL="609585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2pPr>
            <a:lvl3pPr marL="1219170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3pPr>
            <a:lvl4pPr marL="1828755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4pPr>
            <a:lvl5pPr marL="2438339" indent="0">
              <a:buFontTx/>
              <a:buNone/>
              <a:defRPr sz="3000" cap="all">
                <a:solidFill>
                  <a:srgbClr val="ED232A"/>
                </a:solidFill>
                <a:latin typeface="Calibri"/>
              </a:defRPr>
            </a:lvl5pPr>
          </a:lstStyle>
          <a:p>
            <a:pPr lvl="0"/>
            <a:r>
              <a:rPr lang="en-US" dirty="0" smtClean="0"/>
              <a:t>Click to edit </a:t>
            </a:r>
          </a:p>
          <a:p>
            <a:pPr lvl="0"/>
            <a:r>
              <a:rPr lang="en-US" dirty="0" smtClean="0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2849451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09600" y="1600201"/>
            <a:ext cx="10972800" cy="4525433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 smtClean="0"/>
              <a:t>Click to edit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AB808D26-93F4-49F6-985D-F70DC49499C0}" type="datetimeFigureOut">
              <a:rPr lang="en-US" altLang="en-US"/>
              <a:pPr/>
              <a:t>7/19/16</a:t>
            </a:fld>
            <a:endParaRPr lang="en-US" altLang="en-US"/>
          </a:p>
        </p:txBody>
      </p:sp>
      <p:sp>
        <p:nvSpPr>
          <p:cNvPr id="7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1FF93291-3B84-4D2D-A7DD-D563E6979F2E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5980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" y="-6350"/>
            <a:ext cx="12252960" cy="68922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7"/>
          <p:cNvSpPr>
            <a:spLocks noGrp="1"/>
          </p:cNvSpPr>
          <p:nvPr>
            <p:ph type="title" hasCustomPrompt="1"/>
          </p:nvPr>
        </p:nvSpPr>
        <p:spPr>
          <a:xfrm>
            <a:off x="609600" y="142484"/>
            <a:ext cx="10972801" cy="680480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title</a:t>
            </a:r>
            <a:endParaRPr lang="en-US" dirty="0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0"/>
          </p:nvPr>
        </p:nvSpPr>
        <p:spPr>
          <a:xfrm>
            <a:off x="609600" y="6352118"/>
            <a:ext cx="4980517" cy="366183"/>
          </a:xfrm>
        </p:spPr>
        <p:txBody>
          <a:bodyPr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fld id="{7F70ACB5-0786-458E-838F-25A30612518E}" type="datetimeFigureOut">
              <a:rPr lang="en-US" altLang="en-US"/>
              <a:pPr/>
              <a:t>7/19/16</a:t>
            </a:fld>
            <a:endParaRPr lang="en-US" altLang="en-US"/>
          </a:p>
        </p:txBody>
      </p:sp>
      <p:sp>
        <p:nvSpPr>
          <p:cNvPr id="6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9192685" y="6352118"/>
            <a:ext cx="2389716" cy="366183"/>
          </a:xfrm>
        </p:spPr>
        <p:txBody>
          <a:bodyPr/>
          <a:lstStyle>
            <a:lvl1pPr>
              <a:defRPr/>
            </a:lvl1pPr>
          </a:lstStyle>
          <a:p>
            <a:fld id="{148CBCA4-F4C6-445C-9F2C-E85F735ABB0B}" type="slidenum">
              <a:rPr lang="en-US" altLang="en-US"/>
              <a:pPr/>
              <a:t>‹#›</a:t>
            </a:fld>
            <a:endParaRPr lang="en-US" alt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936" y="80388"/>
            <a:ext cx="1591464" cy="804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2390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90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15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102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907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675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538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45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75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0CF84-9DF7-EE4F-AC86-F3768AD0CD68}" type="datetimeFigureOut">
              <a:rPr lang="en-US" smtClean="0"/>
              <a:t>7/19/16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582BB8-09B5-CE4C-8089-1429DBE04F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2621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5" r:id="rId12"/>
    <p:sldLayoutId id="2147483666" r:id="rId13"/>
    <p:sldLayoutId id="2147483669" r:id="rId14"/>
    <p:sldLayoutId id="2147483670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911975" y="2621280"/>
            <a:ext cx="5065713" cy="1615440"/>
          </a:xfrm>
        </p:spPr>
        <p:txBody>
          <a:bodyPr>
            <a:normAutofit/>
          </a:bodyPr>
          <a:lstStyle/>
          <a:p>
            <a:pPr>
              <a:lnSpc>
                <a:spcPts val="2400"/>
              </a:lnSpc>
            </a:pPr>
            <a:r>
              <a:rPr lang="en-US" sz="2400" dirty="0" smtClean="0"/>
              <a:t>360 yield center 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Dealer webinar 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JULY 14, 2016</a:t>
            </a:r>
          </a:p>
          <a:p>
            <a:pPr>
              <a:lnSpc>
                <a:spcPts val="2400"/>
              </a:lnSpc>
            </a:pPr>
            <a:r>
              <a:rPr lang="en-US" sz="2400" dirty="0" smtClean="0"/>
              <a:t>360 BullET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77228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2" t="39632" r="50617" b="39129"/>
          <a:stretch/>
        </p:blipFill>
        <p:spPr>
          <a:xfrm>
            <a:off x="1465590" y="502077"/>
            <a:ext cx="8898903" cy="585427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E0664D-32B9-4DFF-A67D-2A14613E911C}" type="slidenum">
              <a:rPr lang="en-US" altLang="en-US" smtClean="0"/>
              <a:pPr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9209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1047"/>
            <a:ext cx="10972801" cy="680480"/>
          </a:xfrm>
        </p:spPr>
        <p:txBody>
          <a:bodyPr anchor="ctr"/>
          <a:lstStyle/>
          <a:p>
            <a:r>
              <a:rPr lang="en-US" sz="4000" cap="none" dirty="0" smtClean="0"/>
              <a:t>360 BULLET Time Trials</a:t>
            </a:r>
            <a:endParaRPr lang="en-US" sz="4000" cap="none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688174"/>
              </p:ext>
            </p:extLst>
          </p:nvPr>
        </p:nvGraphicFramePr>
        <p:xfrm>
          <a:off x="1479584" y="1831462"/>
          <a:ext cx="8963890" cy="135298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47650"/>
                <a:gridCol w="3152137"/>
                <a:gridCol w="2364103"/>
              </a:tblGrid>
              <a:tr h="467985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Northern IL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360 Bullet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JD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4249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Average Pass 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5:17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5:05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  <a:tr h="442499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Average Speed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6.1 mph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6.3 mph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097790"/>
              </p:ext>
            </p:extLst>
          </p:nvPr>
        </p:nvGraphicFramePr>
        <p:xfrm>
          <a:off x="1479584" y="3812046"/>
          <a:ext cx="8963890" cy="149917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447650"/>
                <a:gridCol w="3152137"/>
                <a:gridCol w="2364103"/>
              </a:tblGrid>
              <a:tr h="49972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Central IL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360 Bullet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solidFill>
                            <a:schemeClr val="bg1"/>
                          </a:solidFill>
                          <a:effectLst/>
                        </a:rPr>
                        <a:t>CNH</a:t>
                      </a:r>
                      <a:endParaRPr lang="en-US" sz="2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72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 dirty="0" smtClean="0">
                          <a:solidFill>
                            <a:schemeClr val="bg1"/>
                          </a:solidFill>
                          <a:effectLst/>
                        </a:rPr>
                        <a:t>Average Pass </a:t>
                      </a:r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Time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4:17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4:15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  <a:tr h="499726">
                <a:tc>
                  <a:txBody>
                    <a:bodyPr/>
                    <a:lstStyle/>
                    <a:p>
                      <a:pPr algn="l" fontAlgn="b"/>
                      <a:r>
                        <a:rPr lang="en-US" sz="2400" u="none" strike="noStrike">
                          <a:solidFill>
                            <a:schemeClr val="bg1"/>
                          </a:solidFill>
                          <a:effectLst/>
                        </a:rPr>
                        <a:t>Average Speed</a:t>
                      </a:r>
                      <a:endParaRPr lang="en-US" sz="2400" b="0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mpd="sng"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5.8 mph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solidFill>
                            <a:schemeClr val="bg1"/>
                          </a:solidFill>
                          <a:effectLst/>
                        </a:rPr>
                        <a:t>5.8 mph</a:t>
                      </a:r>
                      <a:endParaRPr lang="en-US" sz="2400" b="0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702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52904" y="1470500"/>
            <a:ext cx="1185248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b="1" dirty="0" smtClean="0">
                <a:latin typeface="Calibri" charset="0"/>
                <a:ea typeface="Calibri" charset="0"/>
                <a:cs typeface="Calibri" charset="0"/>
              </a:rPr>
              <a:t>Key Characteristics: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Nose (width)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Angle of attack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Width (wings)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Angle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Sweep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Pitch</a:t>
            </a:r>
          </a:p>
          <a:p>
            <a:pPr marL="971550" lvl="1" indent="-514350">
              <a:buFont typeface="+mj-lt"/>
              <a:buAutoNum type="arabicPeriod"/>
            </a:pPr>
            <a:endParaRPr lang="en-US" sz="3200" dirty="0" smtClean="0">
              <a:latin typeface="Trebuchet MS"/>
              <a:cs typeface="Trebuchet M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4100" y="1404243"/>
            <a:ext cx="5858933" cy="4394200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360 bullet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135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charset="0"/>
                <a:ea typeface="Calibri" charset="0"/>
                <a:cs typeface="Calibri" charset="0"/>
              </a:rPr>
              <a:t>360 BULLET </a:t>
            </a:r>
            <a:r>
              <a:rPr lang="en-US" dirty="0" err="1" smtClean="0">
                <a:latin typeface="Calibri" charset="0"/>
                <a:ea typeface="Calibri" charset="0"/>
                <a:cs typeface="Calibri" charset="0"/>
              </a:rPr>
              <a:t>faq</a:t>
            </a:r>
            <a:endParaRPr lang="en-US" i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69757" y="1287244"/>
            <a:ext cx="1185248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2400" u="sng" dirty="0" smtClean="0">
                <a:latin typeface="Calibri" charset="0"/>
                <a:ea typeface="Calibri" charset="0"/>
                <a:cs typeface="Calibri" charset="0"/>
              </a:rPr>
              <a:t>Grower: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HP/Speed/Pulling (Do I have to buy a bigger tractor for those points?)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Smear (Won’t those wings produce smear?) 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latin typeface="Calibri" charset="0"/>
                <a:ea typeface="Calibri" charset="0"/>
                <a:cs typeface="Calibri" charset="0"/>
              </a:rPr>
              <a:t>Wear (How long do they last?)</a:t>
            </a:r>
          </a:p>
          <a:p>
            <a:pPr marL="971550" lvl="1" indent="-514350">
              <a:buFont typeface="Arial" charset="0"/>
              <a:buChar char="•"/>
            </a:pPr>
            <a:endParaRPr lang="en-US" sz="2400" dirty="0" smtClean="0">
              <a:latin typeface="Calibri" charset="0"/>
              <a:ea typeface="Calibri" charset="0"/>
              <a:cs typeface="Calibri" charset="0"/>
            </a:endParaRP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75928" y="3157197"/>
            <a:ext cx="5606473" cy="3153641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299" y="3316995"/>
            <a:ext cx="4978315" cy="2693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9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>
                <a:latin typeface="Calibri" charset="0"/>
                <a:ea typeface="Calibri" charset="0"/>
                <a:cs typeface="Calibri" charset="0"/>
              </a:rPr>
              <a:t>360 BULLET</a:t>
            </a:r>
            <a:endParaRPr lang="en-US" sz="3600" i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2904" y="1415636"/>
            <a:ext cx="1185248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Take </a:t>
            </a:r>
            <a:r>
              <a:rPr lang="en-US" sz="3200" dirty="0" err="1" smtClean="0">
                <a:latin typeface="Calibri" charset="0"/>
                <a:ea typeface="Calibri" charset="0"/>
                <a:cs typeface="Calibri" charset="0"/>
              </a:rPr>
              <a:t>Aways</a:t>
            </a: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: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Mechanically: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No washboard (better sprayer and planter performance)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Better soil fracture across the whole profile: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Better root penetration (uniform density)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Better air and water infiltration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3200" dirty="0" smtClean="0">
                <a:latin typeface="Calibri" charset="0"/>
                <a:ea typeface="Calibri" charset="0"/>
                <a:cs typeface="Calibri" charset="0"/>
              </a:rPr>
              <a:t>Unlock the nutrients in the berm</a:t>
            </a:r>
            <a:endParaRPr lang="en-US" sz="2400" dirty="0" smtClean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670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1386917"/>
            <a:ext cx="10972800" cy="2779729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9802813" y="6351588"/>
            <a:ext cx="2389187" cy="366712"/>
          </a:xfrm>
        </p:spPr>
        <p:txBody>
          <a:bodyPr/>
          <a:lstStyle/>
          <a:p>
            <a:fld id="{1FF93291-3B84-4D2D-A7DD-D563E6979F2E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7983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920</TotalTime>
  <Words>151</Words>
  <Application>Microsoft Macintosh PowerPoint</Application>
  <PresentationFormat>Widescreen</PresentationFormat>
  <Paragraphs>51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Calibri Light</vt:lpstr>
      <vt:lpstr>MS PGothic</vt:lpstr>
      <vt:lpstr>Trebuchet MS</vt:lpstr>
      <vt:lpstr>Arial</vt:lpstr>
      <vt:lpstr>Office Theme</vt:lpstr>
      <vt:lpstr>PowerPoint Presentation</vt:lpstr>
      <vt:lpstr>PowerPoint Presentation</vt:lpstr>
      <vt:lpstr>360 BULLET Time Trials</vt:lpstr>
      <vt:lpstr>360 bullet</vt:lpstr>
      <vt:lpstr>360 BULLET faq</vt:lpstr>
      <vt:lpstr>360 BULLET</vt:lpstr>
      <vt:lpstr>Thank you   Questions?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Katelyn Ifft</dc:creator>
  <cp:lastModifiedBy>Katelyn Ifft</cp:lastModifiedBy>
  <cp:revision>14</cp:revision>
  <dcterms:created xsi:type="dcterms:W3CDTF">2016-07-18T21:46:25Z</dcterms:created>
  <dcterms:modified xsi:type="dcterms:W3CDTF">2016-07-19T13:16:54Z</dcterms:modified>
</cp:coreProperties>
</file>