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8"/>
  </p:notesMasterIdLst>
  <p:handoutMasterIdLst>
    <p:handoutMasterId r:id="rId9"/>
  </p:handoutMasterIdLst>
  <p:sldIdLst>
    <p:sldId id="286" r:id="rId2"/>
    <p:sldId id="288" r:id="rId3"/>
    <p:sldId id="289" r:id="rId4"/>
    <p:sldId id="290" r:id="rId5"/>
    <p:sldId id="291" r:id="rId6"/>
    <p:sldId id="292" r:id="rId7"/>
  </p:sldIdLst>
  <p:sldSz cx="12192000" cy="6858000"/>
  <p:notesSz cx="6858000" cy="9144000"/>
  <p:defaultTextStyle>
    <a:defPPr>
      <a:defRPr lang="en-US"/>
    </a:defPPr>
    <a:lvl1pPr algn="l" defTabSz="609585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1pPr>
    <a:lvl2pPr marL="609585" algn="l" defTabSz="609585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2pPr>
    <a:lvl3pPr marL="1219170" algn="l" defTabSz="609585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3pPr>
    <a:lvl4pPr marL="1828754" algn="l" defTabSz="609585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4pPr>
    <a:lvl5pPr marL="2438339" algn="l" defTabSz="609585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5pPr>
    <a:lvl6pPr marL="3047924" algn="l" defTabSz="121917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6pPr>
    <a:lvl7pPr marL="3657509" algn="l" defTabSz="121917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7pPr>
    <a:lvl8pPr marL="4267093" algn="l" defTabSz="121917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8pPr>
    <a:lvl9pPr marL="4876678" algn="l" defTabSz="121917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80" userDrawn="1">
          <p15:clr>
            <a:srgbClr val="A4A3A4"/>
          </p15:clr>
        </p15:guide>
        <p15:guide id="2" pos="456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D232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899" autoAdjust="0"/>
    <p:restoredTop sz="94753"/>
  </p:normalViewPr>
  <p:slideViewPr>
    <p:cSldViewPr snapToGrid="0" snapToObjects="1">
      <p:cViewPr varScale="1">
        <p:scale>
          <a:sx n="106" d="100"/>
          <a:sy n="106" d="100"/>
        </p:scale>
        <p:origin x="720" y="176"/>
      </p:cViewPr>
      <p:guideLst>
        <p:guide orient="horz" pos="480"/>
        <p:guide pos="456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viewProps" Target="viewProps.xml"/><Relationship Id="rId12" Type="http://schemas.openxmlformats.org/officeDocument/2006/relationships/theme" Target="theme/theme1.xml"/><Relationship Id="rId13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notesMaster" Target="notesMasters/notesMaster1.xml"/><Relationship Id="rId9" Type="http://schemas.openxmlformats.org/officeDocument/2006/relationships/handoutMaster" Target="handoutMasters/handoutMaster1.xml"/><Relationship Id="rId10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B8DEDDF7-93C9-403F-9F28-C5F548365816}" type="datetimeFigureOut">
              <a:rPr lang="en-US" altLang="en-US"/>
              <a:pPr/>
              <a:t>5/6/16</a:t>
            </a:fld>
            <a:endParaRPr lang="en-U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49CC6437-F40F-493E-A44B-B3E479D93B9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6876454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39085E6A-B795-4BD6-9FBF-0AC1353270BF}" type="datetimeFigureOut">
              <a:rPr lang="en-US" altLang="en-US"/>
              <a:pPr/>
              <a:t>5/6/16</a:t>
            </a:fld>
            <a:endParaRPr lang="en-US" alt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8FE3DFA8-3414-45B7-A7A1-60C9730F92E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5140312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609585" rtl="0" eaLnBrk="0" fontAlgn="base" hangingPunct="0">
      <a:spcBef>
        <a:spcPct val="30000"/>
      </a:spcBef>
      <a:spcAft>
        <a:spcPct val="0"/>
      </a:spcAft>
      <a:defRPr sz="1600" kern="1200">
        <a:solidFill>
          <a:schemeClr val="tx1"/>
        </a:solidFill>
        <a:latin typeface="+mn-lt"/>
        <a:ea typeface="MS PGothic" panose="020B0600070205080204" pitchFamily="34" charset="-128"/>
        <a:cs typeface="ＭＳ Ｐゴシック" charset="0"/>
      </a:defRPr>
    </a:lvl1pPr>
    <a:lvl2pPr marL="609585" algn="l" defTabSz="609585" rtl="0" eaLnBrk="0" fontAlgn="base" hangingPunct="0">
      <a:spcBef>
        <a:spcPct val="30000"/>
      </a:spcBef>
      <a:spcAft>
        <a:spcPct val="0"/>
      </a:spcAft>
      <a:defRPr sz="1600" kern="1200">
        <a:solidFill>
          <a:schemeClr val="tx1"/>
        </a:solidFill>
        <a:latin typeface="+mn-lt"/>
        <a:ea typeface="MS PGothic" panose="020B0600070205080204" pitchFamily="34" charset="-128"/>
        <a:cs typeface="+mn-cs"/>
      </a:defRPr>
    </a:lvl2pPr>
    <a:lvl3pPr marL="1219170" algn="l" defTabSz="609585" rtl="0" eaLnBrk="0" fontAlgn="base" hangingPunct="0">
      <a:spcBef>
        <a:spcPct val="30000"/>
      </a:spcBef>
      <a:spcAft>
        <a:spcPct val="0"/>
      </a:spcAft>
      <a:defRPr sz="1600" kern="1200">
        <a:solidFill>
          <a:schemeClr val="tx1"/>
        </a:solidFill>
        <a:latin typeface="+mn-lt"/>
        <a:ea typeface="MS PGothic" panose="020B0600070205080204" pitchFamily="34" charset="-128"/>
        <a:cs typeface="+mn-cs"/>
      </a:defRPr>
    </a:lvl3pPr>
    <a:lvl4pPr marL="1828754" algn="l" defTabSz="609585" rtl="0" eaLnBrk="0" fontAlgn="base" hangingPunct="0">
      <a:spcBef>
        <a:spcPct val="30000"/>
      </a:spcBef>
      <a:spcAft>
        <a:spcPct val="0"/>
      </a:spcAft>
      <a:defRPr sz="1600" kern="1200">
        <a:solidFill>
          <a:schemeClr val="tx1"/>
        </a:solidFill>
        <a:latin typeface="+mn-lt"/>
        <a:ea typeface="MS PGothic" panose="020B0600070205080204" pitchFamily="34" charset="-128"/>
        <a:cs typeface="+mn-cs"/>
      </a:defRPr>
    </a:lvl4pPr>
    <a:lvl5pPr marL="2438339" algn="l" defTabSz="609585" rtl="0" eaLnBrk="0" fontAlgn="base" hangingPunct="0">
      <a:spcBef>
        <a:spcPct val="30000"/>
      </a:spcBef>
      <a:spcAft>
        <a:spcPct val="0"/>
      </a:spcAft>
      <a:defRPr sz="1600" kern="1200">
        <a:solidFill>
          <a:schemeClr val="tx1"/>
        </a:solidFill>
        <a:latin typeface="+mn-lt"/>
        <a:ea typeface="MS PGothic" panose="020B0600070205080204" pitchFamily="34" charset="-128"/>
        <a:cs typeface="+mn-cs"/>
      </a:defRPr>
    </a:lvl5pPr>
    <a:lvl6pPr marL="3047924" algn="l" defTabSz="60958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3657509" algn="l" defTabSz="60958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4267093" algn="l" defTabSz="60958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4876678" algn="l" defTabSz="60958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4" Type="http://schemas.openxmlformats.org/officeDocument/2006/relationships/image" Target="../media/image3.emf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jpeg"/><Relationship Id="rId3" Type="http://schemas.openxmlformats.org/officeDocument/2006/relationships/image" Target="../media/image5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jpeg"/><Relationship Id="rId3" Type="http://schemas.openxmlformats.org/officeDocument/2006/relationships/image" Target="../media/image5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jpeg"/><Relationship Id="rId3" Type="http://schemas.openxmlformats.org/officeDocument/2006/relationships/image" Target="../media/image5.pn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jpeg"/><Relationship Id="rId3" Type="http://schemas.openxmlformats.org/officeDocument/2006/relationships/image" Target="../media/image5.pn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480" y="0"/>
            <a:ext cx="12252960" cy="68922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03286" y="2228273"/>
            <a:ext cx="4745182" cy="240145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6563345" y="2793365"/>
            <a:ext cx="41910" cy="1271270"/>
          </a:xfrm>
          <a:prstGeom prst="rect">
            <a:avLst/>
          </a:prstGeom>
        </p:spPr>
      </p:pic>
      <p:sp>
        <p:nvSpPr>
          <p:cNvPr id="12" name="Text Placeholder 11"/>
          <p:cNvSpPr>
            <a:spLocks noGrp="1"/>
          </p:cNvSpPr>
          <p:nvPr>
            <p:ph type="body" sz="quarter" idx="10"/>
          </p:nvPr>
        </p:nvSpPr>
        <p:spPr>
          <a:xfrm>
            <a:off x="6911975" y="2794000"/>
            <a:ext cx="5065713" cy="1270635"/>
          </a:xfrm>
          <a:prstGeom prst="rect">
            <a:avLst/>
          </a:prstGeom>
        </p:spPr>
        <p:txBody>
          <a:bodyPr vert="horz" anchor="ctr" anchorCtr="0"/>
          <a:lstStyle>
            <a:lvl1pPr marL="0" indent="0">
              <a:lnSpc>
                <a:spcPts val="3000"/>
              </a:lnSpc>
              <a:spcBef>
                <a:spcPts val="0"/>
              </a:spcBef>
              <a:buFontTx/>
              <a:buNone/>
              <a:defRPr sz="3000" cap="all">
                <a:solidFill>
                  <a:srgbClr val="ED232A"/>
                </a:solidFill>
                <a:latin typeface="Calibri"/>
              </a:defRPr>
            </a:lvl1pPr>
            <a:lvl2pPr marL="609585" indent="0">
              <a:buFontTx/>
              <a:buNone/>
              <a:defRPr sz="3000" cap="all">
                <a:solidFill>
                  <a:srgbClr val="ED232A"/>
                </a:solidFill>
                <a:latin typeface="Calibri"/>
              </a:defRPr>
            </a:lvl2pPr>
            <a:lvl3pPr marL="1219170" indent="0">
              <a:buFontTx/>
              <a:buNone/>
              <a:defRPr sz="3000" cap="all">
                <a:solidFill>
                  <a:srgbClr val="ED232A"/>
                </a:solidFill>
                <a:latin typeface="Calibri"/>
              </a:defRPr>
            </a:lvl3pPr>
            <a:lvl4pPr marL="1828755" indent="0">
              <a:buFontTx/>
              <a:buNone/>
              <a:defRPr sz="3000" cap="all">
                <a:solidFill>
                  <a:srgbClr val="ED232A"/>
                </a:solidFill>
                <a:latin typeface="Calibri"/>
              </a:defRPr>
            </a:lvl4pPr>
            <a:lvl5pPr marL="2438339" indent="0">
              <a:buFontTx/>
              <a:buNone/>
              <a:defRPr sz="3000" cap="all">
                <a:solidFill>
                  <a:srgbClr val="ED232A"/>
                </a:solidFill>
                <a:latin typeface="Calibri"/>
              </a:defRPr>
            </a:lvl5pPr>
          </a:lstStyle>
          <a:p>
            <a:pPr lvl="0"/>
            <a:r>
              <a:rPr lang="en-US" dirty="0" smtClean="0"/>
              <a:t>Click to edit </a:t>
            </a:r>
          </a:p>
          <a:p>
            <a:pPr lvl="0"/>
            <a:r>
              <a:rPr lang="en-US" dirty="0" smtClean="0"/>
              <a:t>presentation title</a:t>
            </a:r>
          </a:p>
        </p:txBody>
      </p:sp>
    </p:spTree>
    <p:extLst>
      <p:ext uri="{BB962C8B-B14F-4D97-AF65-F5344CB8AC3E}">
        <p14:creationId xmlns:p14="http://schemas.microsoft.com/office/powerpoint/2010/main" val="36527399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480" y="0"/>
            <a:ext cx="12252960" cy="68922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Title 17"/>
          <p:cNvSpPr>
            <a:spLocks noGrp="1"/>
          </p:cNvSpPr>
          <p:nvPr>
            <p:ph type="title" hasCustomPrompt="1"/>
          </p:nvPr>
        </p:nvSpPr>
        <p:spPr>
          <a:xfrm>
            <a:off x="609600" y="2857500"/>
            <a:ext cx="10972800" cy="1143000"/>
          </a:xfrm>
          <a:prstGeom prst="rect">
            <a:avLst/>
          </a:prstGeom>
        </p:spPr>
        <p:txBody>
          <a:bodyPr vert="horz"/>
          <a:lstStyle>
            <a:lvl1pPr>
              <a:defRPr sz="4000" cap="all" baseline="0">
                <a:solidFill>
                  <a:srgbClr val="FFFFFF"/>
                </a:solidFill>
              </a:defRPr>
            </a:lvl1pPr>
          </a:lstStyle>
          <a:p>
            <a:r>
              <a:rPr lang="en-US" dirty="0" smtClean="0"/>
              <a:t>Click to edit section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2299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&amp;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480" y="-6350"/>
            <a:ext cx="12252960" cy="68922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609600" y="1600201"/>
            <a:ext cx="10972800" cy="4525433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dirty="0" smtClean="0"/>
              <a:t>Click to edit text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Title 17"/>
          <p:cNvSpPr>
            <a:spLocks noGrp="1"/>
          </p:cNvSpPr>
          <p:nvPr>
            <p:ph type="title" hasCustomPrompt="1"/>
          </p:nvPr>
        </p:nvSpPr>
        <p:spPr>
          <a:xfrm>
            <a:off x="609600" y="142484"/>
            <a:ext cx="10972801" cy="680480"/>
          </a:xfrm>
          <a:prstGeom prst="rect">
            <a:avLst/>
          </a:prstGeom>
        </p:spPr>
        <p:txBody>
          <a:bodyPr vert="horz" anchor="ctr" anchorCtr="0"/>
          <a:lstStyle>
            <a:lvl1pPr algn="l">
              <a:defRPr sz="3600" cap="all" baseline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TITLE</a:t>
            </a:r>
            <a:endParaRPr lang="en-US" dirty="0"/>
          </a:p>
        </p:txBody>
      </p:sp>
      <p:sp>
        <p:nvSpPr>
          <p:cNvPr id="5" name="Footer Placeholder 7"/>
          <p:cNvSpPr>
            <a:spLocks noGrp="1"/>
          </p:cNvSpPr>
          <p:nvPr>
            <p:ph type="ftr" sz="quarter" idx="10"/>
          </p:nvPr>
        </p:nvSpPr>
        <p:spPr>
          <a:xfrm>
            <a:off x="609600" y="6352118"/>
            <a:ext cx="4980517" cy="366183"/>
          </a:xfrm>
        </p:spPr>
        <p:txBody>
          <a:bodyPr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Date Placeholder 9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fld id="{AB808D26-93F4-49F6-985D-F70DC49499C0}" type="datetimeFigureOut">
              <a:rPr lang="en-US" altLang="en-US"/>
              <a:pPr/>
              <a:t>5/6/16</a:t>
            </a:fld>
            <a:endParaRPr lang="en-US" altLang="en-US"/>
          </a:p>
        </p:txBody>
      </p:sp>
      <p:sp>
        <p:nvSpPr>
          <p:cNvPr id="7" name="Slide Number Placeholder 10"/>
          <p:cNvSpPr>
            <a:spLocks noGrp="1"/>
          </p:cNvSpPr>
          <p:nvPr>
            <p:ph type="sldNum" sz="quarter" idx="12"/>
          </p:nvPr>
        </p:nvSpPr>
        <p:spPr>
          <a:xfrm>
            <a:off x="9192685" y="6352118"/>
            <a:ext cx="2389716" cy="366183"/>
          </a:xfrm>
        </p:spPr>
        <p:txBody>
          <a:bodyPr/>
          <a:lstStyle>
            <a:lvl1pPr>
              <a:defRPr/>
            </a:lvl1pPr>
          </a:lstStyle>
          <a:p>
            <a:fld id="{1FF93291-3B84-4D2D-A7DD-D563E6979F2E}" type="slidenum">
              <a:rPr lang="en-US" altLang="en-US"/>
              <a:pPr/>
              <a:t>‹#›</a:t>
            </a:fld>
            <a:endParaRPr lang="en-US" altLang="en-US"/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90936" y="80388"/>
            <a:ext cx="1591464" cy="8046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19201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480" y="-6350"/>
            <a:ext cx="12252960" cy="68922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609600" y="1600201"/>
            <a:ext cx="5384800" cy="4525433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dirty="0" smtClean="0"/>
              <a:t>Click to edit text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6197600" y="1600201"/>
            <a:ext cx="5384800" cy="4525433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dirty="0" smtClean="0"/>
              <a:t>Click to edit text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Title 17"/>
          <p:cNvSpPr>
            <a:spLocks noGrp="1"/>
          </p:cNvSpPr>
          <p:nvPr>
            <p:ph type="title" hasCustomPrompt="1"/>
          </p:nvPr>
        </p:nvSpPr>
        <p:spPr>
          <a:xfrm>
            <a:off x="609600" y="142484"/>
            <a:ext cx="10972801" cy="680480"/>
          </a:xfrm>
          <a:prstGeom prst="rect">
            <a:avLst/>
          </a:prstGeom>
        </p:spPr>
        <p:txBody>
          <a:bodyPr vert="horz" anchor="ctr" anchorCtr="0"/>
          <a:lstStyle>
            <a:lvl1pPr algn="l">
              <a:defRPr sz="3600" cap="all" baseline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title</a:t>
            </a:r>
            <a:endParaRPr lang="en-US" dirty="0"/>
          </a:p>
        </p:txBody>
      </p:sp>
      <p:sp>
        <p:nvSpPr>
          <p:cNvPr id="6" name="Footer Placeholder 7"/>
          <p:cNvSpPr>
            <a:spLocks noGrp="1"/>
          </p:cNvSpPr>
          <p:nvPr>
            <p:ph type="ftr" sz="quarter" idx="10"/>
          </p:nvPr>
        </p:nvSpPr>
        <p:spPr>
          <a:xfrm>
            <a:off x="609600" y="6352118"/>
            <a:ext cx="4980517" cy="366183"/>
          </a:xfrm>
        </p:spPr>
        <p:txBody>
          <a:bodyPr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Date Placeholder 9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fld id="{B2AAF90B-26E8-40E3-AFB8-55607F101B23}" type="datetimeFigureOut">
              <a:rPr lang="en-US" altLang="en-US"/>
              <a:pPr/>
              <a:t>5/6/16</a:t>
            </a:fld>
            <a:endParaRPr lang="en-US" altLang="en-US"/>
          </a:p>
        </p:txBody>
      </p:sp>
      <p:sp>
        <p:nvSpPr>
          <p:cNvPr id="8" name="Slide Number Placeholder 10"/>
          <p:cNvSpPr>
            <a:spLocks noGrp="1"/>
          </p:cNvSpPr>
          <p:nvPr>
            <p:ph type="sldNum" sz="quarter" idx="12"/>
          </p:nvPr>
        </p:nvSpPr>
        <p:spPr>
          <a:xfrm>
            <a:off x="9192685" y="6352118"/>
            <a:ext cx="2389716" cy="366183"/>
          </a:xfrm>
        </p:spPr>
        <p:txBody>
          <a:bodyPr/>
          <a:lstStyle>
            <a:lvl1pPr>
              <a:defRPr/>
            </a:lvl1pPr>
          </a:lstStyle>
          <a:p>
            <a:fld id="{07E0664D-32B9-4DFF-A67D-2A14613E911C}" type="slidenum">
              <a:rPr lang="en-US" altLang="en-US"/>
              <a:pPr/>
              <a:t>‹#›</a:t>
            </a:fld>
            <a:endParaRPr lang="en-US" altLang="en-US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90936" y="80388"/>
            <a:ext cx="1591464" cy="8046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3002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480" y="-6350"/>
            <a:ext cx="12252960" cy="68922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itle 17"/>
          <p:cNvSpPr>
            <a:spLocks noGrp="1"/>
          </p:cNvSpPr>
          <p:nvPr>
            <p:ph type="title" hasCustomPrompt="1"/>
          </p:nvPr>
        </p:nvSpPr>
        <p:spPr>
          <a:xfrm>
            <a:off x="609600" y="142484"/>
            <a:ext cx="10972801" cy="680480"/>
          </a:xfrm>
          <a:prstGeom prst="rect">
            <a:avLst/>
          </a:prstGeom>
        </p:spPr>
        <p:txBody>
          <a:bodyPr vert="horz" anchor="ctr" anchorCtr="0"/>
          <a:lstStyle>
            <a:lvl1pPr algn="l">
              <a:defRPr sz="3600" cap="all" baseline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title</a:t>
            </a:r>
            <a:endParaRPr lang="en-US" dirty="0"/>
          </a:p>
        </p:txBody>
      </p:sp>
      <p:sp>
        <p:nvSpPr>
          <p:cNvPr id="14" name="Content Placeholder 2"/>
          <p:cNvSpPr>
            <a:spLocks noGrp="1"/>
          </p:cNvSpPr>
          <p:nvPr>
            <p:ph idx="1" hasCustomPrompt="1"/>
          </p:nvPr>
        </p:nvSpPr>
        <p:spPr>
          <a:xfrm>
            <a:off x="4766733" y="1219914"/>
            <a:ext cx="6815667" cy="4929796"/>
          </a:xfrm>
          <a:prstGeom prst="rect">
            <a:avLst/>
          </a:prstGeom>
        </p:spPr>
        <p:txBody>
          <a:bodyPr/>
          <a:lstStyle>
            <a:lvl1pPr>
              <a:defRPr sz="2400" baseline="0"/>
            </a:lvl1pPr>
            <a:lvl2pPr>
              <a:defRPr sz="20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2667"/>
            </a:lvl6pPr>
            <a:lvl7pPr>
              <a:defRPr sz="2667"/>
            </a:lvl7pPr>
            <a:lvl8pPr>
              <a:defRPr sz="2667"/>
            </a:lvl8pPr>
            <a:lvl9pPr>
              <a:defRPr sz="2667"/>
            </a:lvl9pPr>
          </a:lstStyle>
          <a:p>
            <a:pPr lvl="0"/>
            <a:r>
              <a:rPr lang="en-US" dirty="0" smtClean="0"/>
              <a:t>Click to edit text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609601" y="2198741"/>
            <a:ext cx="4011084" cy="395096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 dirty="0" smtClean="0"/>
              <a:t>Click to edit text</a:t>
            </a:r>
          </a:p>
        </p:txBody>
      </p:sp>
      <p:sp>
        <p:nvSpPr>
          <p:cNvPr id="17" name="Text Placeholder 3"/>
          <p:cNvSpPr>
            <a:spLocks noGrp="1"/>
          </p:cNvSpPr>
          <p:nvPr>
            <p:ph type="body" sz="half" idx="11" hasCustomPrompt="1"/>
          </p:nvPr>
        </p:nvSpPr>
        <p:spPr>
          <a:xfrm>
            <a:off x="609599" y="1219915"/>
            <a:ext cx="4011084" cy="97882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="1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 dirty="0" smtClean="0"/>
              <a:t>Click to edit text</a:t>
            </a:r>
          </a:p>
        </p:txBody>
      </p:sp>
      <p:sp>
        <p:nvSpPr>
          <p:cNvPr id="7" name="Footer Placeholder 7"/>
          <p:cNvSpPr>
            <a:spLocks noGrp="1"/>
          </p:cNvSpPr>
          <p:nvPr>
            <p:ph type="ftr" sz="quarter" idx="12"/>
          </p:nvPr>
        </p:nvSpPr>
        <p:spPr>
          <a:xfrm>
            <a:off x="609600" y="6352118"/>
            <a:ext cx="4980517" cy="366183"/>
          </a:xfrm>
        </p:spPr>
        <p:txBody>
          <a:bodyPr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Date Placeholder 9"/>
          <p:cNvSpPr>
            <a:spLocks noGrp="1"/>
          </p:cNvSpPr>
          <p:nvPr>
            <p:ph type="dt" sz="half" idx="13"/>
          </p:nvPr>
        </p:nvSpPr>
        <p:spPr/>
        <p:txBody>
          <a:bodyPr/>
          <a:lstStyle>
            <a:lvl1pPr>
              <a:defRPr/>
            </a:lvl1pPr>
          </a:lstStyle>
          <a:p>
            <a:fld id="{617F15E7-59B5-4483-A1DA-253CFB69AF52}" type="datetimeFigureOut">
              <a:rPr lang="en-US" altLang="en-US"/>
              <a:pPr/>
              <a:t>5/6/16</a:t>
            </a:fld>
            <a:endParaRPr lang="en-US" altLang="en-US"/>
          </a:p>
        </p:txBody>
      </p:sp>
      <p:sp>
        <p:nvSpPr>
          <p:cNvPr id="9" name="Slide Number Placeholder 10"/>
          <p:cNvSpPr>
            <a:spLocks noGrp="1"/>
          </p:cNvSpPr>
          <p:nvPr>
            <p:ph type="sldNum" sz="quarter" idx="14"/>
          </p:nvPr>
        </p:nvSpPr>
        <p:spPr>
          <a:xfrm>
            <a:off x="9192685" y="6352118"/>
            <a:ext cx="2389716" cy="366183"/>
          </a:xfrm>
        </p:spPr>
        <p:txBody>
          <a:bodyPr/>
          <a:lstStyle>
            <a:lvl1pPr>
              <a:defRPr/>
            </a:lvl1pPr>
          </a:lstStyle>
          <a:p>
            <a:fld id="{98A3C1B4-F4DF-4DF8-8F2B-A2034139E69B}" type="slidenum">
              <a:rPr lang="en-US" altLang="en-US"/>
              <a:pPr/>
              <a:t>‹#›</a:t>
            </a:fld>
            <a:endParaRPr lang="en-US" altLang="en-US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90936" y="80388"/>
            <a:ext cx="1591464" cy="8046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80980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480" y="-6350"/>
            <a:ext cx="12252960" cy="68922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Title 17"/>
          <p:cNvSpPr>
            <a:spLocks noGrp="1"/>
          </p:cNvSpPr>
          <p:nvPr>
            <p:ph type="title" hasCustomPrompt="1"/>
          </p:nvPr>
        </p:nvSpPr>
        <p:spPr>
          <a:xfrm>
            <a:off x="609600" y="142484"/>
            <a:ext cx="10972801" cy="680480"/>
          </a:xfrm>
          <a:prstGeom prst="rect">
            <a:avLst/>
          </a:prstGeom>
        </p:spPr>
        <p:txBody>
          <a:bodyPr vert="horz" anchor="ctr" anchorCtr="0"/>
          <a:lstStyle>
            <a:lvl1pPr algn="l">
              <a:defRPr sz="3600" cap="all" baseline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title</a:t>
            </a:r>
            <a:endParaRPr lang="en-US" dirty="0"/>
          </a:p>
        </p:txBody>
      </p:sp>
      <p:sp>
        <p:nvSpPr>
          <p:cNvPr id="4" name="Footer Placeholder 7"/>
          <p:cNvSpPr>
            <a:spLocks noGrp="1"/>
          </p:cNvSpPr>
          <p:nvPr>
            <p:ph type="ftr" sz="quarter" idx="10"/>
          </p:nvPr>
        </p:nvSpPr>
        <p:spPr>
          <a:xfrm>
            <a:off x="609600" y="6352118"/>
            <a:ext cx="4980517" cy="366183"/>
          </a:xfrm>
        </p:spPr>
        <p:txBody>
          <a:bodyPr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Date Placeholder 9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fld id="{7F70ACB5-0786-458E-838F-25A30612518E}" type="datetimeFigureOut">
              <a:rPr lang="en-US" altLang="en-US"/>
              <a:pPr/>
              <a:t>5/6/16</a:t>
            </a:fld>
            <a:endParaRPr lang="en-US" altLang="en-US"/>
          </a:p>
        </p:txBody>
      </p:sp>
      <p:sp>
        <p:nvSpPr>
          <p:cNvPr id="6" name="Slide Number Placeholder 10"/>
          <p:cNvSpPr>
            <a:spLocks noGrp="1"/>
          </p:cNvSpPr>
          <p:nvPr>
            <p:ph type="sldNum" sz="quarter" idx="12"/>
          </p:nvPr>
        </p:nvSpPr>
        <p:spPr>
          <a:xfrm>
            <a:off x="9192685" y="6352118"/>
            <a:ext cx="2389716" cy="366183"/>
          </a:xfrm>
        </p:spPr>
        <p:txBody>
          <a:bodyPr/>
          <a:lstStyle>
            <a:lvl1pPr>
              <a:defRPr/>
            </a:lvl1pPr>
          </a:lstStyle>
          <a:p>
            <a:fld id="{148CBCA4-F4C6-445C-9F2C-E85F735ABB0B}" type="slidenum">
              <a:rPr lang="en-US" altLang="en-US"/>
              <a:pPr/>
              <a:t>‹#›</a:t>
            </a:fld>
            <a:endParaRPr lang="en-US" alt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90936" y="80388"/>
            <a:ext cx="1591464" cy="8046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31571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480" y="0"/>
            <a:ext cx="12252960" cy="68922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Title 17"/>
          <p:cNvSpPr>
            <a:spLocks noGrp="1"/>
          </p:cNvSpPr>
          <p:nvPr>
            <p:ph type="title" hasCustomPrompt="1"/>
          </p:nvPr>
        </p:nvSpPr>
        <p:spPr>
          <a:xfrm>
            <a:off x="609600" y="2857500"/>
            <a:ext cx="10972800" cy="1143000"/>
          </a:xfrm>
          <a:prstGeom prst="rect">
            <a:avLst/>
          </a:prstGeom>
        </p:spPr>
        <p:txBody>
          <a:bodyPr vert="horz"/>
          <a:lstStyle>
            <a:lvl1pPr>
              <a:defRPr sz="4000" cap="all" baseline="0">
                <a:solidFill>
                  <a:srgbClr val="FFFFFF"/>
                </a:solidFill>
              </a:defRPr>
            </a:lvl1pPr>
          </a:lstStyle>
          <a:p>
            <a:r>
              <a:rPr lang="en-US" dirty="0" smtClean="0"/>
              <a:t>Click to edit closing message</a:t>
            </a:r>
            <a:endParaRPr lang="en-US" dirty="0"/>
          </a:p>
        </p:txBody>
      </p:sp>
      <p:sp>
        <p:nvSpPr>
          <p:cNvPr id="2" name="TextBox 1"/>
          <p:cNvSpPr txBox="1"/>
          <p:nvPr userDrawn="1"/>
        </p:nvSpPr>
        <p:spPr>
          <a:xfrm>
            <a:off x="1667934" y="4614333"/>
            <a:ext cx="88561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b="0" i="0" u="none" strike="noStrike" kern="1200" baseline="0" dirty="0" smtClean="0">
                <a:solidFill>
                  <a:schemeClr val="bg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+mn-cs"/>
              </a:rPr>
              <a:t>All trademarks are the property of 360 Yield Center, its affiliates and/or its licensors. </a:t>
            </a:r>
          </a:p>
          <a:p>
            <a:pPr algn="ctr"/>
            <a:r>
              <a:rPr lang="en-US" sz="1800" b="0" i="0" u="none" strike="noStrike" kern="1200" baseline="0" dirty="0" smtClean="0">
                <a:solidFill>
                  <a:schemeClr val="bg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+mn-cs"/>
              </a:rPr>
              <a:t>©2015 360 Yield Center. All rights reserved.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76923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ooter Placeholder 7"/>
          <p:cNvSpPr>
            <a:spLocks noGrp="1"/>
          </p:cNvSpPr>
          <p:nvPr>
            <p:ph type="ftr" sz="quarter" idx="3"/>
          </p:nvPr>
        </p:nvSpPr>
        <p:spPr>
          <a:xfrm>
            <a:off x="493184" y="6352118"/>
            <a:ext cx="5096933" cy="3661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6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" name="Date Placeholder 9"/>
          <p:cNvSpPr>
            <a:spLocks noGrp="1"/>
          </p:cNvSpPr>
          <p:nvPr>
            <p:ph type="dt" sz="half" idx="2"/>
          </p:nvPr>
        </p:nvSpPr>
        <p:spPr>
          <a:xfrm>
            <a:off x="6214533" y="6352118"/>
            <a:ext cx="2844800" cy="366183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600">
                <a:solidFill>
                  <a:srgbClr val="898989"/>
                </a:solidFill>
              </a:defRPr>
            </a:lvl1pPr>
          </a:lstStyle>
          <a:p>
            <a:fld id="{2BD642F3-F9CA-4645-9856-F15E18659C95}" type="datetimeFigureOut">
              <a:rPr lang="en-US" altLang="en-US"/>
              <a:pPr/>
              <a:t>5/6/16</a:t>
            </a:fld>
            <a:endParaRPr lang="en-US" altLang="en-US"/>
          </a:p>
        </p:txBody>
      </p:sp>
      <p:sp>
        <p:nvSpPr>
          <p:cNvPr id="14" name="Slide Number Placeholder 10"/>
          <p:cNvSpPr>
            <a:spLocks noGrp="1"/>
          </p:cNvSpPr>
          <p:nvPr>
            <p:ph type="sldNum" sz="quarter" idx="4"/>
          </p:nvPr>
        </p:nvSpPr>
        <p:spPr>
          <a:xfrm>
            <a:off x="9192685" y="6352118"/>
            <a:ext cx="2561167" cy="366183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600">
                <a:solidFill>
                  <a:srgbClr val="898989"/>
                </a:solidFill>
              </a:defRPr>
            </a:lvl1pPr>
          </a:lstStyle>
          <a:p>
            <a:fld id="{A4A60D94-F5AD-4147-8DA7-D1CAE3FE38A7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691" r:id="rId2"/>
    <p:sldLayoutId id="2147483692" r:id="rId3"/>
    <p:sldLayoutId id="2147483693" r:id="rId4"/>
    <p:sldLayoutId id="2147483694" r:id="rId5"/>
    <p:sldLayoutId id="2147483695" r:id="rId6"/>
    <p:sldLayoutId id="2147483696" r:id="rId7"/>
  </p:sldLayoutIdLst>
  <p:hf hdr="0" ftr="0" dt="0"/>
  <p:txStyles>
    <p:titleStyle>
      <a:lvl1pPr algn="ctr" defTabSz="609585" rtl="0" eaLnBrk="0" fontAlgn="base" hangingPunct="0">
        <a:spcBef>
          <a:spcPct val="0"/>
        </a:spcBef>
        <a:spcAft>
          <a:spcPct val="0"/>
        </a:spcAft>
        <a:defRPr sz="5867" kern="1200">
          <a:solidFill>
            <a:schemeClr val="tx1"/>
          </a:solidFill>
          <a:latin typeface="+mj-lt"/>
          <a:ea typeface="MS PGothic" panose="020B0600070205080204" pitchFamily="34" charset="-128"/>
          <a:cs typeface="ＭＳ Ｐゴシック" charset="0"/>
        </a:defRPr>
      </a:lvl1pPr>
      <a:lvl2pPr algn="ctr" defTabSz="609585" rtl="0" eaLnBrk="0" fontAlgn="base" hangingPunct="0"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Calibri" charset="0"/>
          <a:ea typeface="MS PGothic" panose="020B0600070205080204" pitchFamily="34" charset="-128"/>
          <a:cs typeface="ＭＳ Ｐゴシック" charset="0"/>
        </a:defRPr>
      </a:lvl2pPr>
      <a:lvl3pPr algn="ctr" defTabSz="609585" rtl="0" eaLnBrk="0" fontAlgn="base" hangingPunct="0"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Calibri" charset="0"/>
          <a:ea typeface="MS PGothic" panose="020B0600070205080204" pitchFamily="34" charset="-128"/>
          <a:cs typeface="ＭＳ Ｐゴシック" charset="0"/>
        </a:defRPr>
      </a:lvl3pPr>
      <a:lvl4pPr algn="ctr" defTabSz="609585" rtl="0" eaLnBrk="0" fontAlgn="base" hangingPunct="0"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Calibri" charset="0"/>
          <a:ea typeface="MS PGothic" panose="020B0600070205080204" pitchFamily="34" charset="-128"/>
          <a:cs typeface="ＭＳ Ｐゴシック" charset="0"/>
        </a:defRPr>
      </a:lvl4pPr>
      <a:lvl5pPr algn="ctr" defTabSz="609585" rtl="0" eaLnBrk="0" fontAlgn="base" hangingPunct="0"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Calibri" charset="0"/>
          <a:ea typeface="MS PGothic" panose="020B0600070205080204" pitchFamily="34" charset="-128"/>
          <a:cs typeface="ＭＳ Ｐゴシック" charset="0"/>
        </a:defRPr>
      </a:lvl5pPr>
      <a:lvl6pPr marL="609585" algn="ctr" defTabSz="609585" rtl="0" fontAlgn="base"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6pPr>
      <a:lvl7pPr marL="1219170" algn="ctr" defTabSz="609585" rtl="0" fontAlgn="base"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7pPr>
      <a:lvl8pPr marL="1828754" algn="ctr" defTabSz="609585" rtl="0" fontAlgn="base"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8pPr>
      <a:lvl9pPr marL="2438339" algn="ctr" defTabSz="609585" rtl="0" fontAlgn="base"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457189" indent="-457189" algn="l" defTabSz="609585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4267" kern="1200">
          <a:solidFill>
            <a:schemeClr val="tx1"/>
          </a:solidFill>
          <a:latin typeface="+mn-lt"/>
          <a:ea typeface="MS PGothic" panose="020B0600070205080204" pitchFamily="34" charset="-128"/>
          <a:cs typeface="ＭＳ Ｐゴシック" charset="0"/>
        </a:defRPr>
      </a:lvl1pPr>
      <a:lvl2pPr marL="990575" indent="-380990" algn="l" defTabSz="609585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3733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2pPr>
      <a:lvl3pPr marL="1523962" indent="-304792" algn="l" defTabSz="609585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3pPr>
      <a:lvl4pPr marL="2133547" indent="-304792" algn="l" defTabSz="609585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667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4pPr>
      <a:lvl5pPr marL="2743131" indent="-304792" algn="l" defTabSz="609585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667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5pPr>
      <a:lvl6pPr marL="3352716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8.png"/><Relationship Id="rId3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/>
              <a:t>360 SOILSCAN Prep &amp; Maintenance webinar </a:t>
            </a:r>
            <a:endParaRPr lang="en-US" dirty="0" smtClean="0"/>
          </a:p>
          <a:p>
            <a:r>
              <a:rPr lang="en-US" sz="2400" dirty="0" smtClean="0"/>
              <a:t>May 5, 2016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694500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>
          <a:xfrm>
            <a:off x="641925" y="1549590"/>
            <a:ext cx="5384800" cy="4525433"/>
          </a:xfrm>
        </p:spPr>
        <p:txBody>
          <a:bodyPr/>
          <a:lstStyle/>
          <a:p>
            <a:r>
              <a:rPr lang="en-US" sz="2800" dirty="0" smtClean="0"/>
              <a:t>Soak in standard solutions at least 1 hour</a:t>
            </a:r>
          </a:p>
          <a:p>
            <a:r>
              <a:rPr lang="en-US" sz="2800" dirty="0" smtClean="0"/>
              <a:t>Download most recent software (v2.0.1)</a:t>
            </a:r>
            <a:endParaRPr lang="en-US" sz="2800" dirty="0"/>
          </a:p>
        </p:txBody>
      </p:sp>
      <p:pic>
        <p:nvPicPr>
          <p:cNvPr id="8" name="Picture Placeholder 6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6282" y="1606276"/>
            <a:ext cx="3513282" cy="4513811"/>
          </a:xfrm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609600" y="225611"/>
            <a:ext cx="10972801" cy="680480"/>
          </a:xfrm>
        </p:spPr>
        <p:txBody>
          <a:bodyPr/>
          <a:lstStyle/>
          <a:p>
            <a:r>
              <a:rPr lang="en-US" dirty="0" smtClean="0"/>
              <a:t>Getting started: prepping your sensor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F93291-3B84-4D2D-A7DD-D563E6979F2E}" type="slidenum">
              <a:rPr lang="en-US" altLang="en-US" smtClean="0"/>
              <a:pPr/>
              <a:t>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708027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sz="2800" dirty="0" smtClean="0"/>
              <a:t>Sensors unscrewed</a:t>
            </a:r>
          </a:p>
          <a:p>
            <a:r>
              <a:rPr lang="en-US" sz="2800" dirty="0" smtClean="0"/>
              <a:t>Loose sensor bottom</a:t>
            </a:r>
            <a:endParaRPr lang="en-US" sz="2800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623455" y="197904"/>
            <a:ext cx="10972801" cy="680480"/>
          </a:xfrm>
        </p:spPr>
        <p:txBody>
          <a:bodyPr/>
          <a:lstStyle/>
          <a:p>
            <a:r>
              <a:rPr lang="en-US" dirty="0" smtClean="0"/>
              <a:t>Sensor Issue awareness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0664D-32B9-4DFF-A67D-2A14613E911C}" type="slidenum">
              <a:rPr lang="en-US" altLang="en-US" smtClean="0"/>
              <a:pPr/>
              <a:t>3</a:t>
            </a:fld>
            <a:endParaRPr lang="en-US" altLang="en-US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21" r="2521"/>
          <a:stretch>
            <a:fillRect/>
          </a:stretch>
        </p:blipFill>
        <p:spPr>
          <a:xfrm>
            <a:off x="6352583" y="1736398"/>
            <a:ext cx="5384800" cy="4253038"/>
          </a:xfrm>
        </p:spPr>
      </p:pic>
    </p:spTree>
    <p:extLst>
      <p:ext uri="{BB962C8B-B14F-4D97-AF65-F5344CB8AC3E}">
        <p14:creationId xmlns:p14="http://schemas.microsoft.com/office/powerpoint/2010/main" val="685617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>
          <a:xfrm>
            <a:off x="678875" y="1669476"/>
            <a:ext cx="5384800" cy="4525433"/>
          </a:xfrm>
        </p:spPr>
        <p:txBody>
          <a:bodyPr/>
          <a:lstStyle/>
          <a:p>
            <a:pPr marL="0" indent="0" algn="ctr">
              <a:buNone/>
            </a:pPr>
            <a:r>
              <a:rPr lang="en-US" b="1" dirty="0" smtClean="0"/>
              <a:t>Error Message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5806799" y="1611939"/>
            <a:ext cx="5384800" cy="4525433"/>
          </a:xfrm>
        </p:spPr>
        <p:txBody>
          <a:bodyPr/>
          <a:lstStyle/>
          <a:p>
            <a:pPr marL="0" indent="0" algn="ctr">
              <a:buNone/>
            </a:pPr>
            <a:r>
              <a:rPr lang="en-US" b="1" dirty="0" smtClean="0"/>
              <a:t>Extremely high readings</a:t>
            </a:r>
            <a:endParaRPr lang="en-US" b="1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678875" y="225614"/>
            <a:ext cx="10972801" cy="680480"/>
          </a:xfrm>
        </p:spPr>
        <p:txBody>
          <a:bodyPr/>
          <a:lstStyle/>
          <a:p>
            <a:r>
              <a:rPr lang="en-US" dirty="0" smtClean="0"/>
              <a:t>Sensor issue awareness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0664D-32B9-4DFF-A67D-2A14613E911C}" type="slidenum">
              <a:rPr lang="en-US" altLang="en-US" smtClean="0"/>
              <a:pPr/>
              <a:t>4</a:t>
            </a:fld>
            <a:endParaRPr lang="en-US" altLang="en-US"/>
          </a:p>
        </p:txBody>
      </p:sp>
      <p:pic>
        <p:nvPicPr>
          <p:cNvPr id="7" name="Content Placeholder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2999" y="2140104"/>
            <a:ext cx="2971972" cy="3962629"/>
          </a:xfrm>
          <a:prstGeom prst="rect">
            <a:avLst/>
          </a:prstGeom>
        </p:spPr>
      </p:pic>
      <p:pic>
        <p:nvPicPr>
          <p:cNvPr id="8" name="Content Placeholder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5286" y="2072145"/>
            <a:ext cx="3040116" cy="40534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29512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>
          <a:xfrm>
            <a:off x="684014" y="1527968"/>
            <a:ext cx="5384800" cy="4525433"/>
          </a:xfrm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 smtClean="0"/>
              <a:t>Diagnostics page</a:t>
            </a:r>
            <a:endParaRPr lang="en-US" b="1" dirty="0"/>
          </a:p>
        </p:txBody>
      </p:sp>
      <p:sp>
        <p:nvSpPr>
          <p:cNvPr id="9" name="Content Placeholder 8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Sensor issue awareness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0664D-32B9-4DFF-A67D-2A14613E911C}" type="slidenum">
              <a:rPr lang="en-US" altLang="en-US" smtClean="0"/>
              <a:pPr/>
              <a:t>5</a:t>
            </a:fld>
            <a:endParaRPr lang="en-US" altLang="en-US"/>
          </a:p>
        </p:txBody>
      </p:sp>
      <p:pic>
        <p:nvPicPr>
          <p:cNvPr id="6" name="Picture Placeholder 9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592" t="57123" r="2014" b="21537"/>
          <a:stretch/>
        </p:blipFill>
        <p:spPr>
          <a:xfrm>
            <a:off x="665020" y="3544943"/>
            <a:ext cx="5330427" cy="2737901"/>
          </a:xfrm>
          <a:prstGeom prst="rect">
            <a:avLst/>
          </a:prstGeom>
        </p:spPr>
      </p:pic>
      <p:pic>
        <p:nvPicPr>
          <p:cNvPr id="7" name="Picture Placeholder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4795" y="1229253"/>
            <a:ext cx="3842149" cy="5122865"/>
          </a:xfrm>
          <a:prstGeom prst="rect">
            <a:avLst/>
          </a:prstGeom>
        </p:spPr>
      </p:pic>
      <p:sp>
        <p:nvSpPr>
          <p:cNvPr id="8" name="Oval 7"/>
          <p:cNvSpPr/>
          <p:nvPr/>
        </p:nvSpPr>
        <p:spPr>
          <a:xfrm>
            <a:off x="8407931" y="4229624"/>
            <a:ext cx="2750849" cy="993306"/>
          </a:xfrm>
          <a:prstGeom prst="ellipse">
            <a:avLst/>
          </a:prstGeom>
          <a:noFill/>
          <a:ln w="666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09777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285750" indent="-285750"/>
            <a:r>
              <a:rPr lang="en-US" dirty="0"/>
              <a:t>Short-term Storage</a:t>
            </a:r>
          </a:p>
          <a:p>
            <a:pPr marL="285750" indent="-285750"/>
            <a:r>
              <a:rPr lang="en-US" dirty="0"/>
              <a:t>Long-term </a:t>
            </a:r>
            <a:r>
              <a:rPr lang="en-US" dirty="0" smtClean="0"/>
              <a:t>Storage</a:t>
            </a:r>
          </a:p>
          <a:p>
            <a:pPr marL="819136" lvl="1" indent="-285750"/>
            <a:r>
              <a:rPr lang="en-US" dirty="0" smtClean="0"/>
              <a:t>nitrate </a:t>
            </a:r>
            <a:r>
              <a:rPr lang="en-US" dirty="0"/>
              <a:t>sensor  (gray) stores </a:t>
            </a:r>
            <a:r>
              <a:rPr lang="en-US" dirty="0" smtClean="0"/>
              <a:t>dry</a:t>
            </a:r>
          </a:p>
          <a:p>
            <a:pPr marL="819136" lvl="1" indent="-285750"/>
            <a:r>
              <a:rPr lang="en-US" dirty="0" smtClean="0"/>
              <a:t>reference </a:t>
            </a:r>
            <a:r>
              <a:rPr lang="en-US" dirty="0"/>
              <a:t>electrode (red) stores </a:t>
            </a:r>
            <a:r>
              <a:rPr lang="en-US" dirty="0" smtClean="0"/>
              <a:t>wet</a:t>
            </a:r>
          </a:p>
          <a:p>
            <a:pPr marL="819136" lvl="1" indent="-285750"/>
            <a:r>
              <a:rPr lang="en-US" dirty="0" smtClean="0"/>
              <a:t>pH </a:t>
            </a:r>
            <a:r>
              <a:rPr lang="en-US" dirty="0"/>
              <a:t>sensor (black) stores wet</a:t>
            </a:r>
          </a:p>
          <a:p>
            <a:pPr marL="285750" indent="-285750"/>
            <a:r>
              <a:rPr lang="en-US" dirty="0"/>
              <a:t>Store in mild environment (60-80F)</a:t>
            </a:r>
          </a:p>
          <a:p>
            <a:pPr marL="285750" indent="-285750"/>
            <a:r>
              <a:rPr lang="en-US" dirty="0"/>
              <a:t>Treat similar to your iPad</a:t>
            </a:r>
          </a:p>
          <a:p>
            <a:pPr marL="285750" indent="-285750"/>
            <a:endParaRPr lang="en-US" dirty="0"/>
          </a:p>
          <a:p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609600" y="197904"/>
            <a:ext cx="10972801" cy="680480"/>
          </a:xfrm>
        </p:spPr>
        <p:txBody>
          <a:bodyPr/>
          <a:lstStyle/>
          <a:p>
            <a:r>
              <a:rPr lang="en-US" dirty="0" smtClean="0"/>
              <a:t>Sensor storage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0664D-32B9-4DFF-A67D-2A14613E911C}" type="slidenum">
              <a:rPr lang="en-US" altLang="en-US" smtClean="0"/>
              <a:pPr/>
              <a:t>6</a:t>
            </a:fld>
            <a:endParaRPr lang="en-US" altLang="en-US"/>
          </a:p>
        </p:txBody>
      </p:sp>
      <p:pic>
        <p:nvPicPr>
          <p:cNvPr id="6" name="Picture Placeholder 4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390" b="20390"/>
          <a:stretch>
            <a:fillRect/>
          </a:stretch>
        </p:blipFill>
        <p:spPr>
          <a:xfrm>
            <a:off x="6197600" y="1689968"/>
            <a:ext cx="5384800" cy="4263297"/>
          </a:xfrm>
        </p:spPr>
      </p:pic>
    </p:spTree>
    <p:extLst>
      <p:ext uri="{BB962C8B-B14F-4D97-AF65-F5344CB8AC3E}">
        <p14:creationId xmlns:p14="http://schemas.microsoft.com/office/powerpoint/2010/main" val="1692778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360 Yield Center - PPT Template">
  <a:themeElements>
    <a:clrScheme name="Grayscale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360 Yield Center - PPT Template.potx</Template>
  <TotalTime>590</TotalTime>
  <Words>96</Words>
  <Application>Microsoft Macintosh PowerPoint</Application>
  <PresentationFormat>Widescreen</PresentationFormat>
  <Paragraphs>26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1" baseType="lpstr">
      <vt:lpstr>Calibri</vt:lpstr>
      <vt:lpstr>MS PGothic</vt:lpstr>
      <vt:lpstr>ＭＳ Ｐゴシック</vt:lpstr>
      <vt:lpstr>Arial</vt:lpstr>
      <vt:lpstr>360 Yield Center - PPT Template</vt:lpstr>
      <vt:lpstr>PowerPoint Presentation</vt:lpstr>
      <vt:lpstr>Getting started: prepping your sensor</vt:lpstr>
      <vt:lpstr>Sensor Issue awareness</vt:lpstr>
      <vt:lpstr>Sensor issue awareness</vt:lpstr>
      <vt:lpstr>Sensor issue awareness</vt:lpstr>
      <vt:lpstr>Sensor storage</vt:lpstr>
    </vt:vector>
  </TitlesOfParts>
  <Company>Bader Rutter &amp; Associates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Michelle Schulz</dc:creator>
  <cp:lastModifiedBy>Jorden Heaton</cp:lastModifiedBy>
  <cp:revision>81</cp:revision>
  <dcterms:created xsi:type="dcterms:W3CDTF">2014-12-09T19:35:10Z</dcterms:created>
  <dcterms:modified xsi:type="dcterms:W3CDTF">2016-05-06T18:05:46Z</dcterms:modified>
</cp:coreProperties>
</file>