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9" autoAdjust="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720" y="176"/>
      </p:cViewPr>
      <p:guideLst>
        <p:guide orient="horz" pos="480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DF7-93C9-403F-9F28-C5F548365816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C6437-F40F-493E-A44B-B3E479D9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6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85E6A-B795-4BD6-9FBF-0AC1353270BF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3DFA8-3414-45B7-A7A1-60C9730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27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808D26-93F4-49F6-985D-F70DC49499C0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FF93291-3B84-4D2D-A7DD-D563E6979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AF90B-26E8-40E3-AFB8-55607F101B23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7E0664D-32B9-4DFF-A67D-2A14613E91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17F15E7-59B5-4483-A1DA-253CFB69AF52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98A3C1B4-F4DF-4DF8-8F2B-A2034139E6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70ACB5-0786-458E-838F-25A30612518E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48CBCA4-F4C6-445C-9F2C-E85F735ABB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2BD642F3-F9CA-4645-9856-F15E18659C95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A4A60D94-F5AD-4147-8DA7-D1CAE3FE3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uaex.edu/publications/FSA-7087.pdf" TargetMode="External"/><Relationship Id="rId3" Type="http://schemas.openxmlformats.org/officeDocument/2006/relationships/hyperlink" Target="http://lubbock.tamu.edu/files/2015/05/SCA-Management-Guide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heatscab.psu.edu/" TargetMode="External"/><Relationship Id="rId3" Type="http://schemas.openxmlformats.org/officeDocument/2006/relationships/hyperlink" Target="http://scabusa.org/fhb_alert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extension.purdue.edu/extmedia/ID/ID-422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Early spring diseases in wheat and sorghum webinar</a:t>
            </a:r>
            <a:endParaRPr lang="en-US" dirty="0" smtClean="0"/>
          </a:p>
          <a:p>
            <a:r>
              <a:rPr lang="en-US" sz="2400" dirty="0" smtClean="0"/>
              <a:t>May 5,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err="1" smtClean="0"/>
              <a:t>Septoria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tritici</a:t>
            </a:r>
            <a:r>
              <a:rPr lang="en-US" sz="2800" b="1" u="sng" dirty="0" smtClean="0"/>
              <a:t> blotch</a:t>
            </a:r>
          </a:p>
          <a:p>
            <a:r>
              <a:rPr lang="en-US" dirty="0" smtClean="0"/>
              <a:t>Favored by cool wet conditions</a:t>
            </a:r>
          </a:p>
          <a:p>
            <a:r>
              <a:rPr lang="en-US" dirty="0" smtClean="0"/>
              <a:t>Begins on lower leaves</a:t>
            </a:r>
          </a:p>
          <a:p>
            <a:r>
              <a:rPr lang="en-US" dirty="0" smtClean="0"/>
              <a:t>Spread slows as temperatures increase</a:t>
            </a:r>
          </a:p>
          <a:p>
            <a:r>
              <a:rPr lang="en-US" dirty="0" smtClean="0"/>
              <a:t>Can lead to significant yield reductions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err="1" smtClean="0"/>
              <a:t>Stagonospora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nodum</a:t>
            </a:r>
            <a:r>
              <a:rPr lang="en-US" sz="2800" b="1" u="sng" dirty="0" smtClean="0"/>
              <a:t> blotch</a:t>
            </a:r>
          </a:p>
          <a:p>
            <a:r>
              <a:rPr lang="en-US" dirty="0" smtClean="0"/>
              <a:t>Can be a leaf and/or glume infection</a:t>
            </a:r>
          </a:p>
          <a:p>
            <a:r>
              <a:rPr lang="en-US" dirty="0" smtClean="0"/>
              <a:t>Typically infections begin within 2-3 weeks of head emergence</a:t>
            </a:r>
          </a:p>
          <a:p>
            <a:r>
              <a:rPr lang="en-US" dirty="0" smtClean="0"/>
              <a:t>Infections usually first spotted on top few leaves</a:t>
            </a:r>
          </a:p>
          <a:p>
            <a:r>
              <a:rPr lang="en-US" dirty="0" smtClean="0"/>
              <a:t>Favored by wet/windy weather</a:t>
            </a:r>
          </a:p>
          <a:p>
            <a:r>
              <a:rPr lang="en-US" dirty="0" smtClean="0"/>
              <a:t>Dry periods slow the development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8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Undercover Wheat application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074" name="Content Placeholder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91" y="1103244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1" y="1333705"/>
            <a:ext cx="10972800" cy="45254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3" y="1853374"/>
            <a:ext cx="54927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28" y="1853374"/>
            <a:ext cx="5675586" cy="412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799" y="2286001"/>
            <a:ext cx="1786759" cy="54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54530" y="2093401"/>
            <a:ext cx="2464938" cy="640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3200" dirty="0" smtClean="0"/>
              <a:t>Flag Leaf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2937510"/>
            <a:ext cx="226314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b="1" dirty="0" smtClean="0"/>
              <a:t>360 Undercover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77641" y="2968288"/>
            <a:ext cx="149733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Twin Cap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482907"/>
            <a:ext cx="2267909" cy="542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2161" y="2591038"/>
            <a:ext cx="1497330" cy="457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Twin Cap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3730" y="1889376"/>
            <a:ext cx="3040380" cy="3966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Main Stem Heads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55538" y="3543300"/>
            <a:ext cx="985832" cy="457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FRONT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18265" y="4914900"/>
            <a:ext cx="10744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BACK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80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1930" y="1508761"/>
            <a:ext cx="10972800" cy="45254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122" name="Picture 4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118634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1860" y="1611629"/>
            <a:ext cx="366903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r>
              <a:rPr lang="en-US" sz="2400" b="1" dirty="0" smtClean="0"/>
              <a:t>Lower Tillers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2674620"/>
            <a:ext cx="261747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360 Undercover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617470"/>
            <a:ext cx="243459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Twin Cap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43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SugarCane</a:t>
            </a:r>
            <a:r>
              <a:rPr lang="en-US" dirty="0" smtClean="0"/>
              <a:t> Aphid in Grain Sorghum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Content Placeholder 4" descr="http://www.mississippi-crops.com/wp-content/uploads/2015/02/wsca-leaf-890x39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0" y="1600200"/>
            <a:ext cx="1019773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11830" y="6352118"/>
            <a:ext cx="588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                                Photo courtesy of Mississippi-crops.com        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833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Mild winter could mean another big year for SA</a:t>
            </a:r>
            <a:endParaRPr lang="en-US" dirty="0"/>
          </a:p>
          <a:p>
            <a:r>
              <a:rPr lang="en-US" dirty="0"/>
              <a:t>Two main reasons for the </a:t>
            </a:r>
            <a:r>
              <a:rPr lang="en-US" dirty="0" smtClean="0"/>
              <a:t>increase: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Very few natural predators, takes time for the predator populations to build up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Very high reproductive rate, explosive growth</a:t>
            </a:r>
          </a:p>
          <a:p>
            <a:r>
              <a:rPr lang="en-US" dirty="0" smtClean="0"/>
              <a:t>Can cause severe yield reduction, honeydew/mold growth can reduce photosynthesis</a:t>
            </a:r>
          </a:p>
          <a:p>
            <a:r>
              <a:rPr lang="en-US" dirty="0" smtClean="0"/>
              <a:t>Heavy Honeydew can actually create harvest problems</a:t>
            </a:r>
            <a:endParaRPr lang="en-US" dirty="0"/>
          </a:p>
          <a:p>
            <a:r>
              <a:rPr lang="en-US" dirty="0"/>
              <a:t>Here are a couple of great extension resource links:</a:t>
            </a:r>
          </a:p>
          <a:p>
            <a:r>
              <a:rPr lang="en-US" u="sng" dirty="0">
                <a:hlinkClick r:id="rId2"/>
              </a:rPr>
              <a:t>University of Arkansas</a:t>
            </a:r>
            <a:endParaRPr lang="en-US" dirty="0"/>
          </a:p>
          <a:p>
            <a:r>
              <a:rPr lang="en-US" u="sng" dirty="0">
                <a:hlinkClick r:id="rId3"/>
              </a:rPr>
              <a:t>Texas A&amp;M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Sugarcane Aphids </a:t>
            </a:r>
            <a:r>
              <a:rPr lang="en-US" dirty="0"/>
              <a:t> (</a:t>
            </a:r>
            <a:r>
              <a:rPr lang="en-US" dirty="0" err="1"/>
              <a:t>Melanaphis</a:t>
            </a:r>
            <a:r>
              <a:rPr lang="en-US" dirty="0"/>
              <a:t> </a:t>
            </a:r>
            <a:r>
              <a:rPr lang="en-US" dirty="0" err="1"/>
              <a:t>sacchari</a:t>
            </a:r>
            <a:r>
              <a:rPr lang="en-US" dirty="0"/>
              <a:t>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1063613"/>
            <a:ext cx="3961274" cy="52885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 aphid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8590" y="6482923"/>
            <a:ext cx="588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                                Photo courtesy of Mississippi-crops.com         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11" y="1256018"/>
            <a:ext cx="6092190" cy="3910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0730" y="5623560"/>
            <a:ext cx="549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Sooty mold grows on the honeydew interfering with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 few tips:</a:t>
            </a:r>
            <a:endParaRPr lang="en-US" dirty="0"/>
          </a:p>
          <a:p>
            <a:pPr lvl="0"/>
            <a:r>
              <a:rPr lang="en-US" dirty="0"/>
              <a:t>Scout frequently as populations can grow rapidly</a:t>
            </a:r>
          </a:p>
          <a:p>
            <a:pPr lvl="0"/>
            <a:r>
              <a:rPr lang="en-US" dirty="0"/>
              <a:t>Understand treatment options as some products are not as effective as others and the use of some products may require exemptions</a:t>
            </a:r>
          </a:p>
          <a:p>
            <a:pPr lvl="0"/>
            <a:r>
              <a:rPr lang="en-US" dirty="0"/>
              <a:t>Continue to scout up to harvest as the honeydew they produce can cause harvest issues</a:t>
            </a:r>
          </a:p>
          <a:p>
            <a:pPr lvl="0"/>
            <a:r>
              <a:rPr lang="en-US" u="sng" dirty="0"/>
              <a:t>Coverage is key to control</a:t>
            </a:r>
            <a:r>
              <a:rPr lang="en-US" dirty="0"/>
              <a:t>.  Populations build on the underneath side of the leaf and it is important to get thorough coverage on top and bottom of the leaf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 aphid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3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 aphid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8820" y="1097280"/>
            <a:ext cx="8183880" cy="424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6114" y="5437366"/>
            <a:ext cx="658791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 the photo above we compared coverage on the top of leaf #7 between a Plane (right photo) and 360 Undercover (left Photo)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 aphid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0180" y="1062990"/>
            <a:ext cx="9098280" cy="4514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83180" y="5638069"/>
            <a:ext cx="708660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 the photo above we compared the coverage on the bottom of leaf #7 between </a:t>
            </a:r>
            <a:r>
              <a:rPr lang="en-US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airplane (right photo) and 360 Undercover (left photo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 smtClean="0"/>
              <a:t>Wheat disease and control</a:t>
            </a:r>
          </a:p>
          <a:p>
            <a:pPr lvl="1"/>
            <a:r>
              <a:rPr lang="en-US" sz="2600" b="1" dirty="0" smtClean="0"/>
              <a:t>Head Scab</a:t>
            </a:r>
          </a:p>
          <a:p>
            <a:pPr lvl="1"/>
            <a:r>
              <a:rPr lang="en-US" sz="2600" b="1" dirty="0" smtClean="0"/>
              <a:t>Powdery Mildew</a:t>
            </a:r>
          </a:p>
          <a:p>
            <a:pPr lvl="1"/>
            <a:r>
              <a:rPr lang="en-US" sz="2600" b="1" dirty="0" smtClean="0"/>
              <a:t>Striped Rust</a:t>
            </a:r>
          </a:p>
          <a:p>
            <a:pPr lvl="1"/>
            <a:r>
              <a:rPr lang="en-US" sz="2600" b="1" dirty="0" err="1" smtClean="0"/>
              <a:t>Septoria</a:t>
            </a:r>
            <a:r>
              <a:rPr lang="en-US" sz="2600" b="1" dirty="0" smtClean="0"/>
              <a:t> leaf blotch and </a:t>
            </a:r>
            <a:r>
              <a:rPr lang="en-US" sz="2600" b="1" dirty="0" err="1" smtClean="0"/>
              <a:t>stagonospora</a:t>
            </a:r>
            <a:r>
              <a:rPr lang="en-US" sz="2600" b="1" dirty="0" smtClean="0"/>
              <a:t> leaf/glume blotch</a:t>
            </a:r>
          </a:p>
          <a:p>
            <a:r>
              <a:rPr lang="en-US" sz="3200" b="1" dirty="0" smtClean="0"/>
              <a:t>Grain Sorghum insect control</a:t>
            </a:r>
          </a:p>
          <a:p>
            <a:pPr lvl="1"/>
            <a:r>
              <a:rPr lang="en-US" sz="2600" b="1" dirty="0" smtClean="0"/>
              <a:t>Sugar Cane Aphid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375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I would really prefer not to spray 60’ when I can spray 120’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What’s the best way to address that concern?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Undercover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5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/>
              <a:t>Powdery Mildew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diseases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Picture 2" descr="http://www.fao.org/docrep/006/y4011e/y4011e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6" y="2299481"/>
            <a:ext cx="5362463" cy="36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ead scab in wh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46" y="2299481"/>
            <a:ext cx="5700077" cy="36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8304" y="1689652"/>
            <a:ext cx="455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</a:t>
            </a:r>
            <a:r>
              <a:rPr lang="en-US" sz="2400" b="1" dirty="0" smtClean="0"/>
              <a:t>Head Scab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2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Head Scab (Fusarium </a:t>
            </a:r>
            <a:r>
              <a:rPr lang="en-US" b="1" u="sng" dirty="0" err="1" smtClean="0"/>
              <a:t>Graninearium</a:t>
            </a:r>
            <a:r>
              <a:rPr lang="en-US" b="1" u="sng" dirty="0" smtClean="0"/>
              <a:t>)</a:t>
            </a:r>
          </a:p>
          <a:p>
            <a:r>
              <a:rPr lang="en-US" dirty="0" smtClean="0"/>
              <a:t>Same organism for </a:t>
            </a:r>
            <a:r>
              <a:rPr lang="en-US" dirty="0" err="1" smtClean="0"/>
              <a:t>Giberella</a:t>
            </a:r>
            <a:r>
              <a:rPr lang="en-US" dirty="0" smtClean="0"/>
              <a:t> Stalk Rot in corn</a:t>
            </a:r>
          </a:p>
          <a:p>
            <a:r>
              <a:rPr lang="en-US" dirty="0" smtClean="0"/>
              <a:t>Infections occur during flowering (</a:t>
            </a:r>
            <a:r>
              <a:rPr lang="en-US" dirty="0" err="1" smtClean="0"/>
              <a:t>Feekes</a:t>
            </a:r>
            <a:r>
              <a:rPr lang="en-US" dirty="0" smtClean="0"/>
              <a:t> 10.5.1)</a:t>
            </a:r>
          </a:p>
          <a:p>
            <a:r>
              <a:rPr lang="en-US" dirty="0" smtClean="0"/>
              <a:t>Rainy, warm humid weather</a:t>
            </a:r>
          </a:p>
          <a:p>
            <a:r>
              <a:rPr lang="en-US" dirty="0" smtClean="0"/>
              <a:t>Produces a mycotoxin called D.O.N.</a:t>
            </a:r>
          </a:p>
          <a:p>
            <a:r>
              <a:rPr lang="en-US" dirty="0" smtClean="0"/>
              <a:t>Predictive </a:t>
            </a:r>
            <a:r>
              <a:rPr lang="en-US" dirty="0"/>
              <a:t>model link:  </a:t>
            </a:r>
            <a:r>
              <a:rPr lang="en-US" dirty="0">
                <a:hlinkClick r:id="rId2"/>
              </a:rPr>
              <a:t>http://www.wheatscab.psu.edu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Text alert sign up: </a:t>
            </a:r>
            <a:r>
              <a:rPr lang="en-US" dirty="0">
                <a:hlinkClick r:id="rId3"/>
              </a:rPr>
              <a:t>http://scabusa.org/fhb_alert.php</a:t>
            </a:r>
            <a:r>
              <a:rPr lang="en-US" dirty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Powdery Mildew</a:t>
            </a:r>
          </a:p>
          <a:p>
            <a:r>
              <a:rPr lang="en-US" dirty="0" smtClean="0"/>
              <a:t>Cool wet conditions and dense canopies 50 – 70 degrees but declines above 75 degrees</a:t>
            </a:r>
          </a:p>
          <a:p>
            <a:r>
              <a:rPr lang="en-US" dirty="0" smtClean="0"/>
              <a:t>Heavy nitrogen and rapid growth in conjunction with high humidity</a:t>
            </a:r>
          </a:p>
          <a:p>
            <a:r>
              <a:rPr lang="en-US" dirty="0" smtClean="0"/>
              <a:t>Need to protect the flag leaf and top of canopy</a:t>
            </a:r>
          </a:p>
          <a:p>
            <a:r>
              <a:rPr lang="en-US" dirty="0" smtClean="0"/>
              <a:t>Wait to treat, not at </a:t>
            </a:r>
            <a:r>
              <a:rPr lang="en-US" dirty="0" err="1" smtClean="0"/>
              <a:t>tillering</a:t>
            </a:r>
            <a:r>
              <a:rPr lang="en-US" dirty="0" smtClean="0"/>
              <a:t>.  Can help with both PM and 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favor disease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Treatment of Head Scab</a:t>
            </a:r>
          </a:p>
          <a:p>
            <a:pPr lvl="1"/>
            <a:r>
              <a:rPr lang="en-US" sz="2400" dirty="0" smtClean="0"/>
              <a:t>Best time is within a few days ahead of head emergence</a:t>
            </a:r>
          </a:p>
          <a:p>
            <a:pPr lvl="1"/>
            <a:r>
              <a:rPr lang="en-US" sz="2400" dirty="0" smtClean="0"/>
              <a:t>How to stage </a:t>
            </a:r>
            <a:r>
              <a:rPr lang="en-US" sz="2400" dirty="0"/>
              <a:t>Wheat timing: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www.extension.purdue.edu/extmedia/ID/ID-422.pdf</a:t>
            </a:r>
            <a:endParaRPr lang="en-US" sz="2400" dirty="0" smtClean="0"/>
          </a:p>
          <a:p>
            <a:pPr lvl="1"/>
            <a:r>
              <a:rPr lang="en-US" sz="2400" dirty="0" err="1" smtClean="0"/>
              <a:t>Strobilurin</a:t>
            </a:r>
            <a:r>
              <a:rPr lang="en-US" sz="2400" dirty="0" smtClean="0"/>
              <a:t> products not labeled</a:t>
            </a:r>
          </a:p>
          <a:p>
            <a:pPr lvl="1"/>
            <a:r>
              <a:rPr lang="en-US" sz="2400" dirty="0" smtClean="0"/>
              <a:t>BASF’s  Caramba Fungicide</a:t>
            </a:r>
          </a:p>
          <a:p>
            <a:pPr lvl="1"/>
            <a:r>
              <a:rPr lang="en-US" sz="2400" dirty="0" smtClean="0"/>
              <a:t>Consider 360 Undercover to improve coverage all around the head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Treatment of Powdery Mildew</a:t>
            </a:r>
          </a:p>
          <a:p>
            <a:pPr lvl="1"/>
            <a:r>
              <a:rPr lang="en-US" sz="2200" dirty="0" smtClean="0"/>
              <a:t>Good varietal resistance exists</a:t>
            </a:r>
          </a:p>
          <a:p>
            <a:pPr lvl="1"/>
            <a:r>
              <a:rPr lang="en-US" sz="2200" dirty="0" smtClean="0"/>
              <a:t>Do not treat too early</a:t>
            </a:r>
          </a:p>
          <a:p>
            <a:pPr lvl="1"/>
            <a:r>
              <a:rPr lang="en-US" sz="2200" dirty="0" err="1" smtClean="0"/>
              <a:t>Feekes</a:t>
            </a:r>
            <a:r>
              <a:rPr lang="en-US" sz="2200" dirty="0" smtClean="0"/>
              <a:t> 10.5 can combine treatment of Head Scan and kill two birds with one stone</a:t>
            </a:r>
          </a:p>
          <a:p>
            <a:pPr lvl="1"/>
            <a:r>
              <a:rPr lang="en-US" sz="2200" dirty="0" smtClean="0"/>
              <a:t>BASF’s Caramba an excellent option</a:t>
            </a:r>
          </a:p>
          <a:p>
            <a:pPr lvl="1"/>
            <a:r>
              <a:rPr lang="en-US" sz="2200" dirty="0" smtClean="0"/>
              <a:t>Consider 360 Undercover; drag right above the canopy to improve coverage and penetration</a:t>
            </a:r>
          </a:p>
          <a:p>
            <a:pPr lvl="1"/>
            <a:r>
              <a:rPr lang="en-US" sz="2200" dirty="0" smtClean="0"/>
              <a:t>Protect the flag leaf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disease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0748" y="1048595"/>
            <a:ext cx="8130209" cy="58094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 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8434" y="1070106"/>
            <a:ext cx="8030818" cy="58693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 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2198" y="6352118"/>
            <a:ext cx="2389716" cy="366183"/>
          </a:xfrm>
        </p:spPr>
        <p:txBody>
          <a:bodyPr/>
          <a:lstStyle/>
          <a:p>
            <a:fld id="{1FF93291-3B84-4D2D-A7DD-D563E6979F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1296" y="1058415"/>
            <a:ext cx="8110330" cy="58047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 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4510" y="1093246"/>
            <a:ext cx="7137119" cy="57418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5370" y="5803689"/>
            <a:ext cx="3257550" cy="1031451"/>
          </a:xfrm>
        </p:spPr>
        <p:txBody>
          <a:bodyPr/>
          <a:lstStyle/>
          <a:p>
            <a:r>
              <a:rPr lang="en-US" dirty="0" smtClean="0"/>
              <a:t>Pictures taken from Ohio State   extension publication PLPATH-CER-07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6060" y="6718301"/>
            <a:ext cx="506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Septoria</a:t>
            </a:r>
            <a:r>
              <a:rPr lang="en-US" dirty="0" smtClean="0"/>
              <a:t> and </a:t>
            </a:r>
            <a:r>
              <a:rPr lang="en-US" dirty="0" err="1" smtClean="0"/>
              <a:t>Stagonospora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 Yield Center -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- PPT Template.potx</Template>
  <TotalTime>588</TotalTime>
  <Words>637</Words>
  <Application>Microsoft Macintosh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MS PGothic</vt:lpstr>
      <vt:lpstr>ＭＳ Ｐゴシック</vt:lpstr>
      <vt:lpstr>Times New Roman</vt:lpstr>
      <vt:lpstr>Arial</vt:lpstr>
      <vt:lpstr>360 Yield Center - PPT Template</vt:lpstr>
      <vt:lpstr>PowerPoint Presentation</vt:lpstr>
      <vt:lpstr>Today’s agenda</vt:lpstr>
      <vt:lpstr>Wheat diseases </vt:lpstr>
      <vt:lpstr>Conditions favor disease development</vt:lpstr>
      <vt:lpstr>Wheat disease treatment</vt:lpstr>
      <vt:lpstr>Stripe Rust</vt:lpstr>
      <vt:lpstr>Stripe Rust</vt:lpstr>
      <vt:lpstr>Stripe Rust</vt:lpstr>
      <vt:lpstr>Septoria and Stagonospora </vt:lpstr>
      <vt:lpstr>PowerPoint Presentation</vt:lpstr>
      <vt:lpstr>360 Undercover Wheat application trial</vt:lpstr>
      <vt:lpstr>PowerPoint Presentation</vt:lpstr>
      <vt:lpstr>PowerPoint Presentation</vt:lpstr>
      <vt:lpstr>SugarCane Aphid in Grain Sorghum </vt:lpstr>
      <vt:lpstr>Sugarcane Aphids  (Melanaphis sacchari) </vt:lpstr>
      <vt:lpstr>Sugarcane aphid damage</vt:lpstr>
      <vt:lpstr>Sugarcane aphid</vt:lpstr>
      <vt:lpstr>Sugarcane aphid</vt:lpstr>
      <vt:lpstr>Sugarcane aphid</vt:lpstr>
      <vt:lpstr>360 Undercover</vt:lpstr>
    </vt:vector>
  </TitlesOfParts>
  <Company>Bader Rutter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Schulz</dc:creator>
  <cp:lastModifiedBy>Jorden Heaton</cp:lastModifiedBy>
  <cp:revision>81</cp:revision>
  <dcterms:created xsi:type="dcterms:W3CDTF">2014-12-09T19:35:10Z</dcterms:created>
  <dcterms:modified xsi:type="dcterms:W3CDTF">2016-05-06T18:07:37Z</dcterms:modified>
</cp:coreProperties>
</file>