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5" r:id="rId2"/>
    <p:sldId id="266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83" r:id="rId35"/>
  </p:sldIdLst>
  <p:sldSz cx="12192000" cy="6858000"/>
  <p:notesSz cx="6858000" cy="9144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64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EDDF7-93C9-403F-9F28-C5F548365816}" type="datetimeFigureOut">
              <a:rPr lang="en-US" altLang="en-US"/>
              <a:pPr/>
              <a:t>2/27/15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C6437-F40F-493E-A44B-B3E479D93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6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85E6A-B795-4BD6-9FBF-0AC1353270BF}" type="datetimeFigureOut">
              <a:rPr lang="en-US" altLang="en-US"/>
              <a:pPr/>
              <a:t>2/27/15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3DFA8-3414-45B7-A7A1-60C9730F9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0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DFA8-3414-45B7-A7A1-60C9730F92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50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273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808D26-93F4-49F6-985D-F70DC49499C0}" type="datetimeFigureOut">
              <a:rPr lang="en-US" altLang="en-US"/>
              <a:pPr/>
              <a:t>2/27/15</a:t>
            </a:fld>
            <a:endParaRPr lang="en-US" alt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FF93291-3B84-4D2D-A7DD-D563E6979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AAF90B-26E8-40E3-AFB8-55607F101B23}" type="datetimeFigureOut">
              <a:rPr lang="en-US" altLang="en-US"/>
              <a:pPr/>
              <a:t>2/27/15</a:t>
            </a:fld>
            <a:endParaRPr lang="en-US" alt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7E0664D-32B9-4DFF-A67D-2A14613E91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617F15E7-59B5-4483-A1DA-253CFB69AF52}" type="datetimeFigureOut">
              <a:rPr lang="en-US" altLang="en-US"/>
              <a:pPr/>
              <a:t>2/27/15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98A3C1B4-F4DF-4DF8-8F2B-A2034139E6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70ACB5-0786-458E-838F-25A30612518E}" type="datetimeFigureOut">
              <a:rPr lang="en-US" altLang="en-US"/>
              <a:pPr/>
              <a:t>2/27/15</a:t>
            </a:fld>
            <a:endParaRPr lang="en-US" alt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48CBCA4-F4C6-445C-9F2C-E85F735ABB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3184" y="6352118"/>
            <a:ext cx="50969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6214533" y="6352118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fld id="{2BD642F3-F9CA-4645-9856-F15E18659C95}" type="datetimeFigureOut">
              <a:rPr lang="en-US" altLang="en-US"/>
              <a:pPr/>
              <a:t>2/27/15</a:t>
            </a:fld>
            <a:endParaRPr lang="en-US" alt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92685" y="6352118"/>
            <a:ext cx="2561167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A4A60D94-F5AD-4147-8DA7-D1CAE3FE3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png"/><Relationship Id="rId9" Type="http://schemas.openxmlformats.org/officeDocument/2006/relationships/image" Target="../media/image26.tiff"/><Relationship Id="rId10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9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5.wdp"/><Relationship Id="rId12" Type="http://schemas.openxmlformats.org/officeDocument/2006/relationships/image" Target="../media/image11.jpeg"/><Relationship Id="rId13" Type="http://schemas.microsoft.com/office/2007/relationships/hdphoto" Target="../media/hdphoto6.wdp"/><Relationship Id="rId14" Type="http://schemas.openxmlformats.org/officeDocument/2006/relationships/image" Target="../media/image12.jpeg"/><Relationship Id="rId15" Type="http://schemas.microsoft.com/office/2007/relationships/hdphoto" Target="../media/hdphoto7.wdp"/><Relationship Id="rId16" Type="http://schemas.openxmlformats.org/officeDocument/2006/relationships/image" Target="../media/image13.jpeg"/><Relationship Id="rId17" Type="http://schemas.microsoft.com/office/2007/relationships/hdphoto" Target="../media/hdphoto8.wdp"/><Relationship Id="rId18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6" Type="http://schemas.openxmlformats.org/officeDocument/2006/relationships/image" Target="../media/image8.jpeg"/><Relationship Id="rId7" Type="http://schemas.microsoft.com/office/2007/relationships/hdphoto" Target="../media/hdphoto3.wdp"/><Relationship Id="rId8" Type="http://schemas.openxmlformats.org/officeDocument/2006/relationships/image" Target="../media/image9.jpeg"/><Relationship Id="rId9" Type="http://schemas.microsoft.com/office/2007/relationships/hdphoto" Target="../media/hdphoto4.wdp"/><Relationship Id="rId10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48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3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360 Undercover product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3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Droplet size categories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70795"/>
              </p:ext>
            </p:extLst>
          </p:nvPr>
        </p:nvGraphicFramePr>
        <p:xfrm>
          <a:off x="2328864" y="1222302"/>
          <a:ext cx="9401175" cy="5214942"/>
        </p:xfrm>
        <a:graphic>
          <a:graphicData uri="http://schemas.openxmlformats.org/drawingml/2006/table">
            <a:tbl>
              <a:tblPr/>
              <a:tblGrid>
                <a:gridCol w="2328731"/>
                <a:gridCol w="2328731"/>
                <a:gridCol w="2328731"/>
                <a:gridCol w="2414982"/>
              </a:tblGrid>
              <a:tr h="790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Category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Symbol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Color Code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Dv0.5        (VMD)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Extremely Fine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XF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Purple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≈50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Fine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VF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Red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&lt;136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Fine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Orange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136-177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Medium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Yellow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177-218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Coarse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Blue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218-349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Very Coarse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VC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Green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349-428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Extremely Coarse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XC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White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428-622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Ultra Coarse</a:t>
                      </a:r>
                    </a:p>
                  </a:txBody>
                  <a:tcPr marL="7697" marR="7697" marT="769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UC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Black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&gt;622</a:t>
                      </a: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18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micron sizes (</a:t>
            </a:r>
            <a:r>
              <a:rPr lang="en-US" dirty="0" err="1" smtClean="0"/>
              <a:t>Appox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40344"/>
              </p:ext>
            </p:extLst>
          </p:nvPr>
        </p:nvGraphicFramePr>
        <p:xfrm>
          <a:off x="3090530" y="1628770"/>
          <a:ext cx="652839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037"/>
                <a:gridCol w="4600353"/>
              </a:tblGrid>
              <a:tr h="611982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2,000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#2 Pencil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119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Paper Clip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119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420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Staple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119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Toothbrush Bristle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119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Sewing Thread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1198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100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Human Hair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99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droplet size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sp>
        <p:nvSpPr>
          <p:cNvPr id="7" name="Freeform 2"/>
          <p:cNvSpPr>
            <a:spLocks/>
          </p:cNvSpPr>
          <p:nvPr/>
        </p:nvSpPr>
        <p:spPr bwMode="auto">
          <a:xfrm>
            <a:off x="4963489" y="1986756"/>
            <a:ext cx="2376487" cy="2147887"/>
          </a:xfrm>
          <a:custGeom>
            <a:avLst/>
            <a:gdLst>
              <a:gd name="T0" fmla="*/ 2373581 w 3271"/>
              <a:gd name="T1" fmla="*/ 995203 h 3287"/>
              <a:gd name="T2" fmla="*/ 2356871 w 3271"/>
              <a:gd name="T3" fmla="*/ 878236 h 3287"/>
              <a:gd name="T4" fmla="*/ 2326356 w 3271"/>
              <a:gd name="T5" fmla="*/ 763882 h 3287"/>
              <a:gd name="T6" fmla="*/ 2280585 w 3271"/>
              <a:gd name="T7" fmla="*/ 653449 h 3287"/>
              <a:gd name="T8" fmla="*/ 2223915 w 3271"/>
              <a:gd name="T9" fmla="*/ 546937 h 3287"/>
              <a:gd name="T10" fmla="*/ 2154168 w 3271"/>
              <a:gd name="T11" fmla="*/ 447613 h 3287"/>
              <a:gd name="T12" fmla="*/ 2072070 w 3271"/>
              <a:gd name="T13" fmla="*/ 355476 h 3287"/>
              <a:gd name="T14" fmla="*/ 1979801 w 3271"/>
              <a:gd name="T15" fmla="*/ 272488 h 3287"/>
              <a:gd name="T16" fmla="*/ 1877359 w 3271"/>
              <a:gd name="T17" fmla="*/ 199955 h 3287"/>
              <a:gd name="T18" fmla="*/ 1766927 w 3271"/>
              <a:gd name="T19" fmla="*/ 136571 h 3287"/>
              <a:gd name="T20" fmla="*/ 1649955 w 3271"/>
              <a:gd name="T21" fmla="*/ 84948 h 3287"/>
              <a:gd name="T22" fmla="*/ 1526445 w 3271"/>
              <a:gd name="T23" fmla="*/ 45088 h 3287"/>
              <a:gd name="T24" fmla="*/ 1400754 w 3271"/>
              <a:gd name="T25" fmla="*/ 17643 h 3287"/>
              <a:gd name="T26" fmla="*/ 1271431 w 3271"/>
              <a:gd name="T27" fmla="*/ 2614 h 3287"/>
              <a:gd name="T28" fmla="*/ 1141382 w 3271"/>
              <a:gd name="T29" fmla="*/ 1307 h 3287"/>
              <a:gd name="T30" fmla="*/ 1009880 w 3271"/>
              <a:gd name="T31" fmla="*/ 12416 h 3287"/>
              <a:gd name="T32" fmla="*/ 882737 w 3271"/>
              <a:gd name="T33" fmla="*/ 35940 h 3287"/>
              <a:gd name="T34" fmla="*/ 758500 w 3271"/>
              <a:gd name="T35" fmla="*/ 72533 h 3287"/>
              <a:gd name="T36" fmla="*/ 640075 w 3271"/>
              <a:gd name="T37" fmla="*/ 120888 h 3287"/>
              <a:gd name="T38" fmla="*/ 528189 w 3271"/>
              <a:gd name="T39" fmla="*/ 181659 h 3287"/>
              <a:gd name="T40" fmla="*/ 422842 w 3271"/>
              <a:gd name="T41" fmla="*/ 252231 h 3287"/>
              <a:gd name="T42" fmla="*/ 327666 w 3271"/>
              <a:gd name="T43" fmla="*/ 333259 h 3287"/>
              <a:gd name="T44" fmla="*/ 243388 w 3271"/>
              <a:gd name="T45" fmla="*/ 422782 h 3287"/>
              <a:gd name="T46" fmla="*/ 170009 w 3271"/>
              <a:gd name="T47" fmla="*/ 519492 h 3287"/>
              <a:gd name="T48" fmla="*/ 109706 w 3271"/>
              <a:gd name="T49" fmla="*/ 624044 h 3287"/>
              <a:gd name="T50" fmla="*/ 61029 w 3271"/>
              <a:gd name="T51" fmla="*/ 733170 h 3287"/>
              <a:gd name="T52" fmla="*/ 26882 w 3271"/>
              <a:gd name="T53" fmla="*/ 847523 h 3287"/>
              <a:gd name="T54" fmla="*/ 5812 w 3271"/>
              <a:gd name="T55" fmla="*/ 963184 h 3287"/>
              <a:gd name="T56" fmla="*/ 0 w 3271"/>
              <a:gd name="T57" fmla="*/ 1080805 h 3287"/>
              <a:gd name="T58" fmla="*/ 8718 w 3271"/>
              <a:gd name="T59" fmla="*/ 1199079 h 3287"/>
              <a:gd name="T60" fmla="*/ 29061 w 3271"/>
              <a:gd name="T61" fmla="*/ 1315393 h 3287"/>
              <a:gd name="T62" fmla="*/ 66841 w 3271"/>
              <a:gd name="T63" fmla="*/ 1427133 h 3287"/>
              <a:gd name="T64" fmla="*/ 116245 w 3271"/>
              <a:gd name="T65" fmla="*/ 1536912 h 3287"/>
              <a:gd name="T66" fmla="*/ 178727 w 3271"/>
              <a:gd name="T67" fmla="*/ 1640811 h 3287"/>
              <a:gd name="T68" fmla="*/ 252833 w 3271"/>
              <a:gd name="T69" fmla="*/ 1736868 h 3287"/>
              <a:gd name="T70" fmla="*/ 340017 w 3271"/>
              <a:gd name="T71" fmla="*/ 1825083 h 3287"/>
              <a:gd name="T72" fmla="*/ 435193 w 3271"/>
              <a:gd name="T73" fmla="*/ 1904151 h 3287"/>
              <a:gd name="T74" fmla="*/ 541993 w 3271"/>
              <a:gd name="T75" fmla="*/ 1974070 h 3287"/>
              <a:gd name="T76" fmla="*/ 655332 w 3271"/>
              <a:gd name="T77" fmla="*/ 2033533 h 3287"/>
              <a:gd name="T78" fmla="*/ 773757 w 3271"/>
              <a:gd name="T79" fmla="*/ 2079275 h 3287"/>
              <a:gd name="T80" fmla="*/ 897994 w 3271"/>
              <a:gd name="T81" fmla="*/ 2114561 h 3287"/>
              <a:gd name="T82" fmla="*/ 1026590 w 3271"/>
              <a:gd name="T83" fmla="*/ 2138085 h 3287"/>
              <a:gd name="T84" fmla="*/ 1158092 w 3271"/>
              <a:gd name="T85" fmla="*/ 2146580 h 3287"/>
              <a:gd name="T86" fmla="*/ 1287415 w 3271"/>
              <a:gd name="T87" fmla="*/ 2143966 h 3287"/>
              <a:gd name="T88" fmla="*/ 1416011 w 3271"/>
              <a:gd name="T89" fmla="*/ 2126977 h 3287"/>
              <a:gd name="T90" fmla="*/ 1543155 w 3271"/>
              <a:gd name="T91" fmla="*/ 2098225 h 3287"/>
              <a:gd name="T92" fmla="*/ 1664486 w 3271"/>
              <a:gd name="T93" fmla="*/ 2057058 h 3287"/>
              <a:gd name="T94" fmla="*/ 1782184 w 3271"/>
              <a:gd name="T95" fmla="*/ 2003475 h 3287"/>
              <a:gd name="T96" fmla="*/ 1891164 w 3271"/>
              <a:gd name="T97" fmla="*/ 1939437 h 3287"/>
              <a:gd name="T98" fmla="*/ 1992152 w 3271"/>
              <a:gd name="T99" fmla="*/ 1864944 h 3287"/>
              <a:gd name="T100" fmla="*/ 2083695 w 3271"/>
              <a:gd name="T101" fmla="*/ 1779995 h 3287"/>
              <a:gd name="T102" fmla="*/ 2163613 w 3271"/>
              <a:gd name="T103" fmla="*/ 1687206 h 3287"/>
              <a:gd name="T104" fmla="*/ 2232634 w 3271"/>
              <a:gd name="T105" fmla="*/ 1587881 h 3287"/>
              <a:gd name="T106" fmla="*/ 2287850 w 3271"/>
              <a:gd name="T107" fmla="*/ 1480716 h 3287"/>
              <a:gd name="T108" fmla="*/ 2330715 w 3271"/>
              <a:gd name="T109" fmla="*/ 1368976 h 3287"/>
              <a:gd name="T110" fmla="*/ 2359777 w 3271"/>
              <a:gd name="T111" fmla="*/ 1254622 h 3287"/>
              <a:gd name="T112" fmla="*/ 2375034 w 3271"/>
              <a:gd name="T113" fmla="*/ 1137001 h 3287"/>
              <a:gd name="T114" fmla="*/ 2376487 w 3271"/>
              <a:gd name="T115" fmla="*/ 1073617 h 32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71"/>
              <a:gd name="T175" fmla="*/ 0 h 3287"/>
              <a:gd name="T176" fmla="*/ 3271 w 3271"/>
              <a:gd name="T177" fmla="*/ 3287 h 32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71" h="3287">
                <a:moveTo>
                  <a:pt x="3271" y="1643"/>
                </a:moveTo>
                <a:lnTo>
                  <a:pt x="3271" y="1584"/>
                </a:lnTo>
                <a:lnTo>
                  <a:pt x="3267" y="1523"/>
                </a:lnTo>
                <a:lnTo>
                  <a:pt x="3261" y="1464"/>
                </a:lnTo>
                <a:lnTo>
                  <a:pt x="3254" y="1403"/>
                </a:lnTo>
                <a:lnTo>
                  <a:pt x="3244" y="1344"/>
                </a:lnTo>
                <a:lnTo>
                  <a:pt x="3233" y="1285"/>
                </a:lnTo>
                <a:lnTo>
                  <a:pt x="3217" y="1226"/>
                </a:lnTo>
                <a:lnTo>
                  <a:pt x="3202" y="1169"/>
                </a:lnTo>
                <a:lnTo>
                  <a:pt x="3183" y="1112"/>
                </a:lnTo>
                <a:lnTo>
                  <a:pt x="3162" y="1055"/>
                </a:lnTo>
                <a:lnTo>
                  <a:pt x="3139" y="1000"/>
                </a:lnTo>
                <a:lnTo>
                  <a:pt x="3115" y="945"/>
                </a:lnTo>
                <a:lnTo>
                  <a:pt x="3090" y="890"/>
                </a:lnTo>
                <a:lnTo>
                  <a:pt x="3061" y="837"/>
                </a:lnTo>
                <a:lnTo>
                  <a:pt x="3031" y="785"/>
                </a:lnTo>
                <a:lnTo>
                  <a:pt x="2999" y="734"/>
                </a:lnTo>
                <a:lnTo>
                  <a:pt x="2965" y="685"/>
                </a:lnTo>
                <a:lnTo>
                  <a:pt x="2928" y="637"/>
                </a:lnTo>
                <a:lnTo>
                  <a:pt x="2890" y="590"/>
                </a:lnTo>
                <a:lnTo>
                  <a:pt x="2852" y="544"/>
                </a:lnTo>
                <a:lnTo>
                  <a:pt x="2812" y="500"/>
                </a:lnTo>
                <a:lnTo>
                  <a:pt x="2769" y="458"/>
                </a:lnTo>
                <a:lnTo>
                  <a:pt x="2725" y="417"/>
                </a:lnTo>
                <a:lnTo>
                  <a:pt x="2679" y="379"/>
                </a:lnTo>
                <a:lnTo>
                  <a:pt x="2634" y="341"/>
                </a:lnTo>
                <a:lnTo>
                  <a:pt x="2584" y="306"/>
                </a:lnTo>
                <a:lnTo>
                  <a:pt x="2535" y="270"/>
                </a:lnTo>
                <a:lnTo>
                  <a:pt x="2485" y="240"/>
                </a:lnTo>
                <a:lnTo>
                  <a:pt x="2432" y="209"/>
                </a:lnTo>
                <a:lnTo>
                  <a:pt x="2381" y="179"/>
                </a:lnTo>
                <a:lnTo>
                  <a:pt x="2326" y="154"/>
                </a:lnTo>
                <a:lnTo>
                  <a:pt x="2271" y="130"/>
                </a:lnTo>
                <a:lnTo>
                  <a:pt x="2217" y="107"/>
                </a:lnTo>
                <a:lnTo>
                  <a:pt x="2158" y="88"/>
                </a:lnTo>
                <a:lnTo>
                  <a:pt x="2101" y="69"/>
                </a:lnTo>
                <a:lnTo>
                  <a:pt x="2044" y="54"/>
                </a:lnTo>
                <a:lnTo>
                  <a:pt x="1987" y="38"/>
                </a:lnTo>
                <a:lnTo>
                  <a:pt x="1928" y="27"/>
                </a:lnTo>
                <a:lnTo>
                  <a:pt x="1869" y="17"/>
                </a:lnTo>
                <a:lnTo>
                  <a:pt x="1809" y="10"/>
                </a:lnTo>
                <a:lnTo>
                  <a:pt x="1750" y="4"/>
                </a:lnTo>
                <a:lnTo>
                  <a:pt x="1691" y="0"/>
                </a:lnTo>
                <a:lnTo>
                  <a:pt x="1630" y="0"/>
                </a:lnTo>
                <a:lnTo>
                  <a:pt x="1571" y="2"/>
                </a:lnTo>
                <a:lnTo>
                  <a:pt x="1510" y="6"/>
                </a:lnTo>
                <a:lnTo>
                  <a:pt x="1451" y="10"/>
                </a:lnTo>
                <a:lnTo>
                  <a:pt x="1390" y="19"/>
                </a:lnTo>
                <a:lnTo>
                  <a:pt x="1331" y="29"/>
                </a:lnTo>
                <a:lnTo>
                  <a:pt x="1274" y="40"/>
                </a:lnTo>
                <a:lnTo>
                  <a:pt x="1215" y="55"/>
                </a:lnTo>
                <a:lnTo>
                  <a:pt x="1158" y="73"/>
                </a:lnTo>
                <a:lnTo>
                  <a:pt x="1101" y="92"/>
                </a:lnTo>
                <a:lnTo>
                  <a:pt x="1044" y="111"/>
                </a:lnTo>
                <a:lnTo>
                  <a:pt x="989" y="133"/>
                </a:lnTo>
                <a:lnTo>
                  <a:pt x="934" y="158"/>
                </a:lnTo>
                <a:lnTo>
                  <a:pt x="881" y="185"/>
                </a:lnTo>
                <a:lnTo>
                  <a:pt x="828" y="215"/>
                </a:lnTo>
                <a:lnTo>
                  <a:pt x="776" y="246"/>
                </a:lnTo>
                <a:lnTo>
                  <a:pt x="727" y="278"/>
                </a:lnTo>
                <a:lnTo>
                  <a:pt x="677" y="312"/>
                </a:lnTo>
                <a:lnTo>
                  <a:pt x="630" y="348"/>
                </a:lnTo>
                <a:lnTo>
                  <a:pt x="582" y="386"/>
                </a:lnTo>
                <a:lnTo>
                  <a:pt x="537" y="424"/>
                </a:lnTo>
                <a:lnTo>
                  <a:pt x="495" y="466"/>
                </a:lnTo>
                <a:lnTo>
                  <a:pt x="451" y="510"/>
                </a:lnTo>
                <a:lnTo>
                  <a:pt x="411" y="553"/>
                </a:lnTo>
                <a:lnTo>
                  <a:pt x="373" y="599"/>
                </a:lnTo>
                <a:lnTo>
                  <a:pt x="335" y="647"/>
                </a:lnTo>
                <a:lnTo>
                  <a:pt x="301" y="694"/>
                </a:lnTo>
                <a:lnTo>
                  <a:pt x="267" y="744"/>
                </a:lnTo>
                <a:lnTo>
                  <a:pt x="234" y="795"/>
                </a:lnTo>
                <a:lnTo>
                  <a:pt x="204" y="848"/>
                </a:lnTo>
                <a:lnTo>
                  <a:pt x="175" y="901"/>
                </a:lnTo>
                <a:lnTo>
                  <a:pt x="151" y="955"/>
                </a:lnTo>
                <a:lnTo>
                  <a:pt x="126" y="1010"/>
                </a:lnTo>
                <a:lnTo>
                  <a:pt x="103" y="1067"/>
                </a:lnTo>
                <a:lnTo>
                  <a:pt x="84" y="1122"/>
                </a:lnTo>
                <a:lnTo>
                  <a:pt x="67" y="1179"/>
                </a:lnTo>
                <a:lnTo>
                  <a:pt x="50" y="1238"/>
                </a:lnTo>
                <a:lnTo>
                  <a:pt x="37" y="1297"/>
                </a:lnTo>
                <a:lnTo>
                  <a:pt x="25" y="1356"/>
                </a:lnTo>
                <a:lnTo>
                  <a:pt x="16" y="1415"/>
                </a:lnTo>
                <a:lnTo>
                  <a:pt x="8" y="1474"/>
                </a:lnTo>
                <a:lnTo>
                  <a:pt x="4" y="1534"/>
                </a:lnTo>
                <a:lnTo>
                  <a:pt x="0" y="1593"/>
                </a:lnTo>
                <a:lnTo>
                  <a:pt x="0" y="1654"/>
                </a:lnTo>
                <a:lnTo>
                  <a:pt x="0" y="1715"/>
                </a:lnTo>
                <a:lnTo>
                  <a:pt x="4" y="1774"/>
                </a:lnTo>
                <a:lnTo>
                  <a:pt x="12" y="1835"/>
                </a:lnTo>
                <a:lnTo>
                  <a:pt x="19" y="1894"/>
                </a:lnTo>
                <a:lnTo>
                  <a:pt x="29" y="1953"/>
                </a:lnTo>
                <a:lnTo>
                  <a:pt x="40" y="2013"/>
                </a:lnTo>
                <a:lnTo>
                  <a:pt x="56" y="2070"/>
                </a:lnTo>
                <a:lnTo>
                  <a:pt x="73" y="2127"/>
                </a:lnTo>
                <a:lnTo>
                  <a:pt x="92" y="2184"/>
                </a:lnTo>
                <a:lnTo>
                  <a:pt x="113" y="2241"/>
                </a:lnTo>
                <a:lnTo>
                  <a:pt x="135" y="2297"/>
                </a:lnTo>
                <a:lnTo>
                  <a:pt x="160" y="2352"/>
                </a:lnTo>
                <a:lnTo>
                  <a:pt x="187" y="2407"/>
                </a:lnTo>
                <a:lnTo>
                  <a:pt x="215" y="2458"/>
                </a:lnTo>
                <a:lnTo>
                  <a:pt x="246" y="2511"/>
                </a:lnTo>
                <a:lnTo>
                  <a:pt x="278" y="2561"/>
                </a:lnTo>
                <a:lnTo>
                  <a:pt x="312" y="2610"/>
                </a:lnTo>
                <a:lnTo>
                  <a:pt x="348" y="2658"/>
                </a:lnTo>
                <a:lnTo>
                  <a:pt x="386" y="2705"/>
                </a:lnTo>
                <a:lnTo>
                  <a:pt x="426" y="2751"/>
                </a:lnTo>
                <a:lnTo>
                  <a:pt x="468" y="2793"/>
                </a:lnTo>
                <a:lnTo>
                  <a:pt x="510" y="2835"/>
                </a:lnTo>
                <a:lnTo>
                  <a:pt x="556" y="2876"/>
                </a:lnTo>
                <a:lnTo>
                  <a:pt x="599" y="2914"/>
                </a:lnTo>
                <a:lnTo>
                  <a:pt x="647" y="2952"/>
                </a:lnTo>
                <a:lnTo>
                  <a:pt x="696" y="2988"/>
                </a:lnTo>
                <a:lnTo>
                  <a:pt x="746" y="3021"/>
                </a:lnTo>
                <a:lnTo>
                  <a:pt x="795" y="3053"/>
                </a:lnTo>
                <a:lnTo>
                  <a:pt x="848" y="3084"/>
                </a:lnTo>
                <a:lnTo>
                  <a:pt x="902" y="3112"/>
                </a:lnTo>
                <a:lnTo>
                  <a:pt x="955" y="3137"/>
                </a:lnTo>
                <a:lnTo>
                  <a:pt x="1010" y="3161"/>
                </a:lnTo>
                <a:lnTo>
                  <a:pt x="1065" y="3182"/>
                </a:lnTo>
                <a:lnTo>
                  <a:pt x="1122" y="3203"/>
                </a:lnTo>
                <a:lnTo>
                  <a:pt x="1179" y="3220"/>
                </a:lnTo>
                <a:lnTo>
                  <a:pt x="1236" y="3236"/>
                </a:lnTo>
                <a:lnTo>
                  <a:pt x="1295" y="3251"/>
                </a:lnTo>
                <a:lnTo>
                  <a:pt x="1354" y="3260"/>
                </a:lnTo>
                <a:lnTo>
                  <a:pt x="1413" y="3272"/>
                </a:lnTo>
                <a:lnTo>
                  <a:pt x="1474" y="3277"/>
                </a:lnTo>
                <a:lnTo>
                  <a:pt x="1533" y="3283"/>
                </a:lnTo>
                <a:lnTo>
                  <a:pt x="1594" y="3285"/>
                </a:lnTo>
                <a:lnTo>
                  <a:pt x="1653" y="3287"/>
                </a:lnTo>
                <a:lnTo>
                  <a:pt x="1713" y="3283"/>
                </a:lnTo>
                <a:lnTo>
                  <a:pt x="1772" y="3281"/>
                </a:lnTo>
                <a:lnTo>
                  <a:pt x="1831" y="3274"/>
                </a:lnTo>
                <a:lnTo>
                  <a:pt x="1890" y="3266"/>
                </a:lnTo>
                <a:lnTo>
                  <a:pt x="1949" y="3255"/>
                </a:lnTo>
                <a:lnTo>
                  <a:pt x="2008" y="3243"/>
                </a:lnTo>
                <a:lnTo>
                  <a:pt x="2067" y="3228"/>
                </a:lnTo>
                <a:lnTo>
                  <a:pt x="2124" y="3211"/>
                </a:lnTo>
                <a:lnTo>
                  <a:pt x="2181" y="3192"/>
                </a:lnTo>
                <a:lnTo>
                  <a:pt x="2236" y="3171"/>
                </a:lnTo>
                <a:lnTo>
                  <a:pt x="2291" y="3148"/>
                </a:lnTo>
                <a:lnTo>
                  <a:pt x="2347" y="3123"/>
                </a:lnTo>
                <a:lnTo>
                  <a:pt x="2400" y="3095"/>
                </a:lnTo>
                <a:lnTo>
                  <a:pt x="2453" y="3066"/>
                </a:lnTo>
                <a:lnTo>
                  <a:pt x="2504" y="3036"/>
                </a:lnTo>
                <a:lnTo>
                  <a:pt x="2554" y="3002"/>
                </a:lnTo>
                <a:lnTo>
                  <a:pt x="2603" y="2968"/>
                </a:lnTo>
                <a:lnTo>
                  <a:pt x="2651" y="2931"/>
                </a:lnTo>
                <a:lnTo>
                  <a:pt x="2696" y="2893"/>
                </a:lnTo>
                <a:lnTo>
                  <a:pt x="2742" y="2854"/>
                </a:lnTo>
                <a:lnTo>
                  <a:pt x="2786" y="2812"/>
                </a:lnTo>
                <a:lnTo>
                  <a:pt x="2828" y="2770"/>
                </a:lnTo>
                <a:lnTo>
                  <a:pt x="2868" y="2724"/>
                </a:lnTo>
                <a:lnTo>
                  <a:pt x="2906" y="2679"/>
                </a:lnTo>
                <a:lnTo>
                  <a:pt x="2942" y="2631"/>
                </a:lnTo>
                <a:lnTo>
                  <a:pt x="2978" y="2582"/>
                </a:lnTo>
                <a:lnTo>
                  <a:pt x="3010" y="2532"/>
                </a:lnTo>
                <a:lnTo>
                  <a:pt x="3042" y="2481"/>
                </a:lnTo>
                <a:lnTo>
                  <a:pt x="3073" y="2430"/>
                </a:lnTo>
                <a:lnTo>
                  <a:pt x="3100" y="2376"/>
                </a:lnTo>
                <a:lnTo>
                  <a:pt x="3124" y="2321"/>
                </a:lnTo>
                <a:lnTo>
                  <a:pt x="3149" y="2266"/>
                </a:lnTo>
                <a:lnTo>
                  <a:pt x="3170" y="2211"/>
                </a:lnTo>
                <a:lnTo>
                  <a:pt x="3191" y="2154"/>
                </a:lnTo>
                <a:lnTo>
                  <a:pt x="3208" y="2095"/>
                </a:lnTo>
                <a:lnTo>
                  <a:pt x="3223" y="2038"/>
                </a:lnTo>
                <a:lnTo>
                  <a:pt x="3236" y="1979"/>
                </a:lnTo>
                <a:lnTo>
                  <a:pt x="3248" y="1920"/>
                </a:lnTo>
                <a:lnTo>
                  <a:pt x="3257" y="1861"/>
                </a:lnTo>
                <a:lnTo>
                  <a:pt x="3263" y="1800"/>
                </a:lnTo>
                <a:lnTo>
                  <a:pt x="3269" y="1740"/>
                </a:lnTo>
                <a:lnTo>
                  <a:pt x="3271" y="1681"/>
                </a:lnTo>
                <a:lnTo>
                  <a:pt x="3271" y="164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4976189" y="2267743"/>
            <a:ext cx="2357437" cy="2446338"/>
          </a:xfrm>
          <a:custGeom>
            <a:avLst/>
            <a:gdLst>
              <a:gd name="T0" fmla="*/ 1960655 w 3244"/>
              <a:gd name="T1" fmla="*/ 105615 h 2988"/>
              <a:gd name="T2" fmla="*/ 2082742 w 3244"/>
              <a:gd name="T3" fmla="*/ 246435 h 2988"/>
              <a:gd name="T4" fmla="*/ 2183027 w 3244"/>
              <a:gd name="T5" fmla="*/ 404448 h 2988"/>
              <a:gd name="T6" fmla="*/ 2262238 w 3244"/>
              <a:gd name="T7" fmla="*/ 580473 h 2988"/>
              <a:gd name="T8" fmla="*/ 2318922 w 3244"/>
              <a:gd name="T9" fmla="*/ 765504 h 2988"/>
              <a:gd name="T10" fmla="*/ 2350897 w 3244"/>
              <a:gd name="T11" fmla="*/ 958722 h 2988"/>
              <a:gd name="T12" fmla="*/ 2357437 w 3244"/>
              <a:gd name="T13" fmla="*/ 1156853 h 2988"/>
              <a:gd name="T14" fmla="*/ 2337816 w 3244"/>
              <a:gd name="T15" fmla="*/ 1350889 h 2988"/>
              <a:gd name="T16" fmla="*/ 2294214 w 3244"/>
              <a:gd name="T17" fmla="*/ 1540833 h 2988"/>
              <a:gd name="T18" fmla="*/ 2225903 w 3244"/>
              <a:gd name="T19" fmla="*/ 1721770 h 2988"/>
              <a:gd name="T20" fmla="*/ 2135065 w 3244"/>
              <a:gd name="T21" fmla="*/ 1889608 h 2988"/>
              <a:gd name="T22" fmla="*/ 2023152 w 3244"/>
              <a:gd name="T23" fmla="*/ 2038615 h 2988"/>
              <a:gd name="T24" fmla="*/ 1893071 w 3244"/>
              <a:gd name="T25" fmla="*/ 2169610 h 2988"/>
              <a:gd name="T26" fmla="*/ 1748457 w 3244"/>
              <a:gd name="T27" fmla="*/ 2278500 h 2988"/>
              <a:gd name="T28" fmla="*/ 1590762 w 3244"/>
              <a:gd name="T29" fmla="*/ 2359554 h 2988"/>
              <a:gd name="T30" fmla="*/ 1425072 w 3244"/>
              <a:gd name="T31" fmla="*/ 2415227 h 2988"/>
              <a:gd name="T32" fmla="*/ 1252116 w 3244"/>
              <a:gd name="T33" fmla="*/ 2443882 h 2988"/>
              <a:gd name="T34" fmla="*/ 1077706 w 3244"/>
              <a:gd name="T35" fmla="*/ 2442244 h 2988"/>
              <a:gd name="T36" fmla="*/ 906930 w 3244"/>
              <a:gd name="T37" fmla="*/ 2412770 h 2988"/>
              <a:gd name="T38" fmla="*/ 741241 w 3244"/>
              <a:gd name="T39" fmla="*/ 2354641 h 2988"/>
              <a:gd name="T40" fmla="*/ 584999 w 3244"/>
              <a:gd name="T41" fmla="*/ 2269494 h 2988"/>
              <a:gd name="T42" fmla="*/ 439658 w 3244"/>
              <a:gd name="T43" fmla="*/ 2158967 h 2988"/>
              <a:gd name="T44" fmla="*/ 312484 w 3244"/>
              <a:gd name="T45" fmla="*/ 2026334 h 2988"/>
              <a:gd name="T46" fmla="*/ 202025 w 3244"/>
              <a:gd name="T47" fmla="*/ 1875690 h 2988"/>
              <a:gd name="T48" fmla="*/ 113366 w 3244"/>
              <a:gd name="T49" fmla="*/ 1706215 h 2988"/>
              <a:gd name="T50" fmla="*/ 47236 w 3244"/>
              <a:gd name="T51" fmla="*/ 1523639 h 2988"/>
              <a:gd name="T52" fmla="*/ 5814 w 3244"/>
              <a:gd name="T53" fmla="*/ 1333696 h 2988"/>
              <a:gd name="T54" fmla="*/ 50143 w 3244"/>
              <a:gd name="T55" fmla="*/ 1416387 h 2988"/>
              <a:gd name="T56" fmla="*/ 137348 w 3244"/>
              <a:gd name="T57" fmla="*/ 1576856 h 2988"/>
              <a:gd name="T58" fmla="*/ 244900 w 3244"/>
              <a:gd name="T59" fmla="*/ 1722589 h 2988"/>
              <a:gd name="T60" fmla="*/ 370620 w 3244"/>
              <a:gd name="T61" fmla="*/ 1847035 h 2988"/>
              <a:gd name="T62" fmla="*/ 511602 w 3244"/>
              <a:gd name="T63" fmla="*/ 1950193 h 2988"/>
              <a:gd name="T64" fmla="*/ 664937 w 3244"/>
              <a:gd name="T65" fmla="*/ 2026334 h 2988"/>
              <a:gd name="T66" fmla="*/ 826266 w 3244"/>
              <a:gd name="T67" fmla="*/ 2076276 h 2988"/>
              <a:gd name="T68" fmla="*/ 993408 w 3244"/>
              <a:gd name="T69" fmla="*/ 2096744 h 2988"/>
              <a:gd name="T70" fmla="*/ 1161278 w 3244"/>
              <a:gd name="T71" fmla="*/ 2090195 h 2988"/>
              <a:gd name="T72" fmla="*/ 1325513 w 3244"/>
              <a:gd name="T73" fmla="*/ 2052533 h 2988"/>
              <a:gd name="T74" fmla="*/ 1483209 w 3244"/>
              <a:gd name="T75" fmla="*/ 1990311 h 2988"/>
              <a:gd name="T76" fmla="*/ 1629277 w 3244"/>
              <a:gd name="T77" fmla="*/ 1900251 h 2988"/>
              <a:gd name="T78" fmla="*/ 1762991 w 3244"/>
              <a:gd name="T79" fmla="*/ 1784812 h 2988"/>
              <a:gd name="T80" fmla="*/ 1880717 w 3244"/>
              <a:gd name="T81" fmla="*/ 1649722 h 2988"/>
              <a:gd name="T82" fmla="*/ 1977369 w 3244"/>
              <a:gd name="T83" fmla="*/ 1494166 h 2988"/>
              <a:gd name="T84" fmla="*/ 2053674 w 3244"/>
              <a:gd name="T85" fmla="*/ 1326328 h 2988"/>
              <a:gd name="T86" fmla="*/ 2105997 w 3244"/>
              <a:gd name="T87" fmla="*/ 1145391 h 2988"/>
              <a:gd name="T88" fmla="*/ 2132158 w 3244"/>
              <a:gd name="T89" fmla="*/ 958722 h 2988"/>
              <a:gd name="T90" fmla="*/ 2135065 w 3244"/>
              <a:gd name="T91" fmla="*/ 768779 h 2988"/>
              <a:gd name="T92" fmla="*/ 2111810 w 3244"/>
              <a:gd name="T93" fmla="*/ 580473 h 2988"/>
              <a:gd name="T94" fmla="*/ 2063121 w 3244"/>
              <a:gd name="T95" fmla="*/ 400354 h 2988"/>
              <a:gd name="T96" fmla="*/ 1989723 w 3244"/>
              <a:gd name="T97" fmla="*/ 229242 h 2988"/>
              <a:gd name="T98" fmla="*/ 1895978 w 3244"/>
              <a:gd name="T99" fmla="*/ 72047 h 2988"/>
              <a:gd name="T100" fmla="*/ 1858916 w 3244"/>
              <a:gd name="T101" fmla="*/ 13918 h 29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44"/>
              <a:gd name="T154" fmla="*/ 0 h 2988"/>
              <a:gd name="T155" fmla="*/ 3244 w 3244"/>
              <a:gd name="T156" fmla="*/ 2988 h 298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44" h="2988">
                <a:moveTo>
                  <a:pt x="2558" y="17"/>
                </a:moveTo>
                <a:lnTo>
                  <a:pt x="2607" y="51"/>
                </a:lnTo>
                <a:lnTo>
                  <a:pt x="2655" y="90"/>
                </a:lnTo>
                <a:lnTo>
                  <a:pt x="2698" y="129"/>
                </a:lnTo>
                <a:lnTo>
                  <a:pt x="2742" y="169"/>
                </a:lnTo>
                <a:lnTo>
                  <a:pt x="2786" y="211"/>
                </a:lnTo>
                <a:lnTo>
                  <a:pt x="2826" y="255"/>
                </a:lnTo>
                <a:lnTo>
                  <a:pt x="2866" y="301"/>
                </a:lnTo>
                <a:lnTo>
                  <a:pt x="2902" y="348"/>
                </a:lnTo>
                <a:lnTo>
                  <a:pt x="2938" y="396"/>
                </a:lnTo>
                <a:lnTo>
                  <a:pt x="2972" y="445"/>
                </a:lnTo>
                <a:lnTo>
                  <a:pt x="3004" y="494"/>
                </a:lnTo>
                <a:lnTo>
                  <a:pt x="3035" y="548"/>
                </a:lnTo>
                <a:lnTo>
                  <a:pt x="3063" y="601"/>
                </a:lnTo>
                <a:lnTo>
                  <a:pt x="3090" y="654"/>
                </a:lnTo>
                <a:lnTo>
                  <a:pt x="3113" y="709"/>
                </a:lnTo>
                <a:lnTo>
                  <a:pt x="3136" y="764"/>
                </a:lnTo>
                <a:lnTo>
                  <a:pt x="3157" y="821"/>
                </a:lnTo>
                <a:lnTo>
                  <a:pt x="3176" y="878"/>
                </a:lnTo>
                <a:lnTo>
                  <a:pt x="3191" y="935"/>
                </a:lnTo>
                <a:lnTo>
                  <a:pt x="3206" y="994"/>
                </a:lnTo>
                <a:lnTo>
                  <a:pt x="3217" y="1053"/>
                </a:lnTo>
                <a:lnTo>
                  <a:pt x="3227" y="1112"/>
                </a:lnTo>
                <a:lnTo>
                  <a:pt x="3235" y="1171"/>
                </a:lnTo>
                <a:lnTo>
                  <a:pt x="3240" y="1232"/>
                </a:lnTo>
                <a:lnTo>
                  <a:pt x="3244" y="1291"/>
                </a:lnTo>
                <a:lnTo>
                  <a:pt x="3244" y="1352"/>
                </a:lnTo>
                <a:lnTo>
                  <a:pt x="3244" y="1413"/>
                </a:lnTo>
                <a:lnTo>
                  <a:pt x="3240" y="1471"/>
                </a:lnTo>
                <a:lnTo>
                  <a:pt x="3235" y="1532"/>
                </a:lnTo>
                <a:lnTo>
                  <a:pt x="3227" y="1591"/>
                </a:lnTo>
                <a:lnTo>
                  <a:pt x="3217" y="1650"/>
                </a:lnTo>
                <a:lnTo>
                  <a:pt x="3206" y="1709"/>
                </a:lnTo>
                <a:lnTo>
                  <a:pt x="3191" y="1766"/>
                </a:lnTo>
                <a:lnTo>
                  <a:pt x="3176" y="1825"/>
                </a:lnTo>
                <a:lnTo>
                  <a:pt x="3157" y="1882"/>
                </a:lnTo>
                <a:lnTo>
                  <a:pt x="3136" y="1937"/>
                </a:lnTo>
                <a:lnTo>
                  <a:pt x="3113" y="1994"/>
                </a:lnTo>
                <a:lnTo>
                  <a:pt x="3090" y="2049"/>
                </a:lnTo>
                <a:lnTo>
                  <a:pt x="3063" y="2103"/>
                </a:lnTo>
                <a:lnTo>
                  <a:pt x="3033" y="2156"/>
                </a:lnTo>
                <a:lnTo>
                  <a:pt x="3003" y="2207"/>
                </a:lnTo>
                <a:lnTo>
                  <a:pt x="2970" y="2258"/>
                </a:lnTo>
                <a:lnTo>
                  <a:pt x="2938" y="2308"/>
                </a:lnTo>
                <a:lnTo>
                  <a:pt x="2902" y="2355"/>
                </a:lnTo>
                <a:lnTo>
                  <a:pt x="2864" y="2401"/>
                </a:lnTo>
                <a:lnTo>
                  <a:pt x="2824" y="2447"/>
                </a:lnTo>
                <a:lnTo>
                  <a:pt x="2784" y="2490"/>
                </a:lnTo>
                <a:lnTo>
                  <a:pt x="2742" y="2532"/>
                </a:lnTo>
                <a:lnTo>
                  <a:pt x="2698" y="2574"/>
                </a:lnTo>
                <a:lnTo>
                  <a:pt x="2653" y="2614"/>
                </a:lnTo>
                <a:lnTo>
                  <a:pt x="2605" y="2650"/>
                </a:lnTo>
                <a:lnTo>
                  <a:pt x="2558" y="2686"/>
                </a:lnTo>
                <a:lnTo>
                  <a:pt x="2508" y="2720"/>
                </a:lnTo>
                <a:lnTo>
                  <a:pt x="2457" y="2753"/>
                </a:lnTo>
                <a:lnTo>
                  <a:pt x="2406" y="2783"/>
                </a:lnTo>
                <a:lnTo>
                  <a:pt x="2352" y="2812"/>
                </a:lnTo>
                <a:lnTo>
                  <a:pt x="2299" y="2836"/>
                </a:lnTo>
                <a:lnTo>
                  <a:pt x="2244" y="2861"/>
                </a:lnTo>
                <a:lnTo>
                  <a:pt x="2189" y="2882"/>
                </a:lnTo>
                <a:lnTo>
                  <a:pt x="2132" y="2903"/>
                </a:lnTo>
                <a:lnTo>
                  <a:pt x="2075" y="2922"/>
                </a:lnTo>
                <a:lnTo>
                  <a:pt x="2018" y="2937"/>
                </a:lnTo>
                <a:lnTo>
                  <a:pt x="1961" y="2950"/>
                </a:lnTo>
                <a:lnTo>
                  <a:pt x="1902" y="2962"/>
                </a:lnTo>
                <a:lnTo>
                  <a:pt x="1843" y="2971"/>
                </a:lnTo>
                <a:lnTo>
                  <a:pt x="1782" y="2979"/>
                </a:lnTo>
                <a:lnTo>
                  <a:pt x="1723" y="2985"/>
                </a:lnTo>
                <a:lnTo>
                  <a:pt x="1664" y="2988"/>
                </a:lnTo>
                <a:lnTo>
                  <a:pt x="1603" y="2988"/>
                </a:lnTo>
                <a:lnTo>
                  <a:pt x="1544" y="2986"/>
                </a:lnTo>
                <a:lnTo>
                  <a:pt x="1483" y="2983"/>
                </a:lnTo>
                <a:lnTo>
                  <a:pt x="1425" y="2977"/>
                </a:lnTo>
                <a:lnTo>
                  <a:pt x="1366" y="2969"/>
                </a:lnTo>
                <a:lnTo>
                  <a:pt x="1307" y="2958"/>
                </a:lnTo>
                <a:lnTo>
                  <a:pt x="1248" y="2947"/>
                </a:lnTo>
                <a:lnTo>
                  <a:pt x="1191" y="2931"/>
                </a:lnTo>
                <a:lnTo>
                  <a:pt x="1134" y="2914"/>
                </a:lnTo>
                <a:lnTo>
                  <a:pt x="1077" y="2895"/>
                </a:lnTo>
                <a:lnTo>
                  <a:pt x="1020" y="2876"/>
                </a:lnTo>
                <a:lnTo>
                  <a:pt x="964" y="2853"/>
                </a:lnTo>
                <a:lnTo>
                  <a:pt x="911" y="2827"/>
                </a:lnTo>
                <a:lnTo>
                  <a:pt x="858" y="2800"/>
                </a:lnTo>
                <a:lnTo>
                  <a:pt x="805" y="2772"/>
                </a:lnTo>
                <a:lnTo>
                  <a:pt x="753" y="2741"/>
                </a:lnTo>
                <a:lnTo>
                  <a:pt x="704" y="2709"/>
                </a:lnTo>
                <a:lnTo>
                  <a:pt x="655" y="2675"/>
                </a:lnTo>
                <a:lnTo>
                  <a:pt x="605" y="2637"/>
                </a:lnTo>
                <a:lnTo>
                  <a:pt x="561" y="2599"/>
                </a:lnTo>
                <a:lnTo>
                  <a:pt x="516" y="2561"/>
                </a:lnTo>
                <a:lnTo>
                  <a:pt x="472" y="2519"/>
                </a:lnTo>
                <a:lnTo>
                  <a:pt x="430" y="2475"/>
                </a:lnTo>
                <a:lnTo>
                  <a:pt x="390" y="2431"/>
                </a:lnTo>
                <a:lnTo>
                  <a:pt x="352" y="2386"/>
                </a:lnTo>
                <a:lnTo>
                  <a:pt x="314" y="2338"/>
                </a:lnTo>
                <a:lnTo>
                  <a:pt x="278" y="2291"/>
                </a:lnTo>
                <a:lnTo>
                  <a:pt x="246" y="2239"/>
                </a:lnTo>
                <a:lnTo>
                  <a:pt x="213" y="2188"/>
                </a:lnTo>
                <a:lnTo>
                  <a:pt x="185" y="2137"/>
                </a:lnTo>
                <a:lnTo>
                  <a:pt x="156" y="2084"/>
                </a:lnTo>
                <a:lnTo>
                  <a:pt x="132" y="2030"/>
                </a:lnTo>
                <a:lnTo>
                  <a:pt x="107" y="1975"/>
                </a:lnTo>
                <a:lnTo>
                  <a:pt x="86" y="1918"/>
                </a:lnTo>
                <a:lnTo>
                  <a:pt x="65" y="1861"/>
                </a:lnTo>
                <a:lnTo>
                  <a:pt x="48" y="1804"/>
                </a:lnTo>
                <a:lnTo>
                  <a:pt x="33" y="1747"/>
                </a:lnTo>
                <a:lnTo>
                  <a:pt x="19" y="1688"/>
                </a:lnTo>
                <a:lnTo>
                  <a:pt x="8" y="1629"/>
                </a:lnTo>
                <a:lnTo>
                  <a:pt x="0" y="1570"/>
                </a:lnTo>
                <a:lnTo>
                  <a:pt x="19" y="1624"/>
                </a:lnTo>
                <a:lnTo>
                  <a:pt x="42" y="1677"/>
                </a:lnTo>
                <a:lnTo>
                  <a:pt x="69" y="1730"/>
                </a:lnTo>
                <a:lnTo>
                  <a:pt x="96" y="1779"/>
                </a:lnTo>
                <a:lnTo>
                  <a:pt x="124" y="1831"/>
                </a:lnTo>
                <a:lnTo>
                  <a:pt x="154" y="1878"/>
                </a:lnTo>
                <a:lnTo>
                  <a:pt x="189" y="1926"/>
                </a:lnTo>
                <a:lnTo>
                  <a:pt x="223" y="1973"/>
                </a:lnTo>
                <a:lnTo>
                  <a:pt x="259" y="2017"/>
                </a:lnTo>
                <a:lnTo>
                  <a:pt x="297" y="2063"/>
                </a:lnTo>
                <a:lnTo>
                  <a:pt x="337" y="2104"/>
                </a:lnTo>
                <a:lnTo>
                  <a:pt x="377" y="2144"/>
                </a:lnTo>
                <a:lnTo>
                  <a:pt x="421" y="2184"/>
                </a:lnTo>
                <a:lnTo>
                  <a:pt x="464" y="2220"/>
                </a:lnTo>
                <a:lnTo>
                  <a:pt x="510" y="2256"/>
                </a:lnTo>
                <a:lnTo>
                  <a:pt x="556" y="2291"/>
                </a:lnTo>
                <a:lnTo>
                  <a:pt x="605" y="2323"/>
                </a:lnTo>
                <a:lnTo>
                  <a:pt x="653" y="2353"/>
                </a:lnTo>
                <a:lnTo>
                  <a:pt x="704" y="2382"/>
                </a:lnTo>
                <a:lnTo>
                  <a:pt x="755" y="2409"/>
                </a:lnTo>
                <a:lnTo>
                  <a:pt x="809" y="2431"/>
                </a:lnTo>
                <a:lnTo>
                  <a:pt x="862" y="2454"/>
                </a:lnTo>
                <a:lnTo>
                  <a:pt x="915" y="2475"/>
                </a:lnTo>
                <a:lnTo>
                  <a:pt x="970" y="2494"/>
                </a:lnTo>
                <a:lnTo>
                  <a:pt x="1025" y="2509"/>
                </a:lnTo>
                <a:lnTo>
                  <a:pt x="1080" y="2523"/>
                </a:lnTo>
                <a:lnTo>
                  <a:pt x="1137" y="2536"/>
                </a:lnTo>
                <a:lnTo>
                  <a:pt x="1194" y="2545"/>
                </a:lnTo>
                <a:lnTo>
                  <a:pt x="1251" y="2553"/>
                </a:lnTo>
                <a:lnTo>
                  <a:pt x="1309" y="2559"/>
                </a:lnTo>
                <a:lnTo>
                  <a:pt x="1367" y="2561"/>
                </a:lnTo>
                <a:lnTo>
                  <a:pt x="1425" y="2563"/>
                </a:lnTo>
                <a:lnTo>
                  <a:pt x="1482" y="2561"/>
                </a:lnTo>
                <a:lnTo>
                  <a:pt x="1539" y="2559"/>
                </a:lnTo>
                <a:lnTo>
                  <a:pt x="1598" y="2553"/>
                </a:lnTo>
                <a:lnTo>
                  <a:pt x="1655" y="2545"/>
                </a:lnTo>
                <a:lnTo>
                  <a:pt x="1712" y="2534"/>
                </a:lnTo>
                <a:lnTo>
                  <a:pt x="1767" y="2523"/>
                </a:lnTo>
                <a:lnTo>
                  <a:pt x="1824" y="2507"/>
                </a:lnTo>
                <a:lnTo>
                  <a:pt x="1879" y="2492"/>
                </a:lnTo>
                <a:lnTo>
                  <a:pt x="1934" y="2473"/>
                </a:lnTo>
                <a:lnTo>
                  <a:pt x="1987" y="2452"/>
                </a:lnTo>
                <a:lnTo>
                  <a:pt x="2041" y="2431"/>
                </a:lnTo>
                <a:lnTo>
                  <a:pt x="2092" y="2407"/>
                </a:lnTo>
                <a:lnTo>
                  <a:pt x="2143" y="2378"/>
                </a:lnTo>
                <a:lnTo>
                  <a:pt x="2195" y="2352"/>
                </a:lnTo>
                <a:lnTo>
                  <a:pt x="2242" y="2321"/>
                </a:lnTo>
                <a:lnTo>
                  <a:pt x="2291" y="2289"/>
                </a:lnTo>
                <a:lnTo>
                  <a:pt x="2337" y="2255"/>
                </a:lnTo>
                <a:lnTo>
                  <a:pt x="2383" y="2218"/>
                </a:lnTo>
                <a:lnTo>
                  <a:pt x="2426" y="2180"/>
                </a:lnTo>
                <a:lnTo>
                  <a:pt x="2470" y="2142"/>
                </a:lnTo>
                <a:lnTo>
                  <a:pt x="2512" y="2101"/>
                </a:lnTo>
                <a:lnTo>
                  <a:pt x="2550" y="2059"/>
                </a:lnTo>
                <a:lnTo>
                  <a:pt x="2588" y="2015"/>
                </a:lnTo>
                <a:lnTo>
                  <a:pt x="2624" y="1969"/>
                </a:lnTo>
                <a:lnTo>
                  <a:pt x="2658" y="1922"/>
                </a:lnTo>
                <a:lnTo>
                  <a:pt x="2691" y="1876"/>
                </a:lnTo>
                <a:lnTo>
                  <a:pt x="2721" y="1825"/>
                </a:lnTo>
                <a:lnTo>
                  <a:pt x="2752" y="1776"/>
                </a:lnTo>
                <a:lnTo>
                  <a:pt x="2778" y="1724"/>
                </a:lnTo>
                <a:lnTo>
                  <a:pt x="2803" y="1673"/>
                </a:lnTo>
                <a:lnTo>
                  <a:pt x="2826" y="1620"/>
                </a:lnTo>
                <a:lnTo>
                  <a:pt x="2847" y="1565"/>
                </a:lnTo>
                <a:lnTo>
                  <a:pt x="2866" y="1511"/>
                </a:lnTo>
                <a:lnTo>
                  <a:pt x="2883" y="1454"/>
                </a:lnTo>
                <a:lnTo>
                  <a:pt x="2898" y="1399"/>
                </a:lnTo>
                <a:lnTo>
                  <a:pt x="2909" y="1344"/>
                </a:lnTo>
                <a:lnTo>
                  <a:pt x="2921" y="1285"/>
                </a:lnTo>
                <a:lnTo>
                  <a:pt x="2928" y="1228"/>
                </a:lnTo>
                <a:lnTo>
                  <a:pt x="2934" y="1171"/>
                </a:lnTo>
                <a:lnTo>
                  <a:pt x="2938" y="1114"/>
                </a:lnTo>
                <a:lnTo>
                  <a:pt x="2942" y="1055"/>
                </a:lnTo>
                <a:lnTo>
                  <a:pt x="2940" y="998"/>
                </a:lnTo>
                <a:lnTo>
                  <a:pt x="2938" y="939"/>
                </a:lnTo>
                <a:lnTo>
                  <a:pt x="2932" y="882"/>
                </a:lnTo>
                <a:lnTo>
                  <a:pt x="2927" y="823"/>
                </a:lnTo>
                <a:lnTo>
                  <a:pt x="2917" y="768"/>
                </a:lnTo>
                <a:lnTo>
                  <a:pt x="2906" y="709"/>
                </a:lnTo>
                <a:lnTo>
                  <a:pt x="2890" y="654"/>
                </a:lnTo>
                <a:lnTo>
                  <a:pt x="2877" y="597"/>
                </a:lnTo>
                <a:lnTo>
                  <a:pt x="2858" y="542"/>
                </a:lnTo>
                <a:lnTo>
                  <a:pt x="2839" y="489"/>
                </a:lnTo>
                <a:lnTo>
                  <a:pt x="2816" y="434"/>
                </a:lnTo>
                <a:lnTo>
                  <a:pt x="2793" y="382"/>
                </a:lnTo>
                <a:lnTo>
                  <a:pt x="2767" y="331"/>
                </a:lnTo>
                <a:lnTo>
                  <a:pt x="2738" y="280"/>
                </a:lnTo>
                <a:lnTo>
                  <a:pt x="2710" y="230"/>
                </a:lnTo>
                <a:lnTo>
                  <a:pt x="2677" y="181"/>
                </a:lnTo>
                <a:lnTo>
                  <a:pt x="2645" y="133"/>
                </a:lnTo>
                <a:lnTo>
                  <a:pt x="2609" y="88"/>
                </a:lnTo>
                <a:lnTo>
                  <a:pt x="2573" y="42"/>
                </a:lnTo>
                <a:lnTo>
                  <a:pt x="2535" y="0"/>
                </a:lnTo>
                <a:lnTo>
                  <a:pt x="2533" y="0"/>
                </a:lnTo>
                <a:lnTo>
                  <a:pt x="2558" y="17"/>
                </a:ln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5317501" y="2264568"/>
            <a:ext cx="684213" cy="733425"/>
          </a:xfrm>
          <a:custGeom>
            <a:avLst/>
            <a:gdLst>
              <a:gd name="T0" fmla="*/ 569329 w 941"/>
              <a:gd name="T1" fmla="*/ 0 h 898"/>
              <a:gd name="T2" fmla="*/ 500254 w 941"/>
              <a:gd name="T3" fmla="*/ 23685 h 898"/>
              <a:gd name="T4" fmla="*/ 432632 w 941"/>
              <a:gd name="T5" fmla="*/ 59621 h 898"/>
              <a:gd name="T6" fmla="*/ 369373 w 941"/>
              <a:gd name="T7" fmla="*/ 93107 h 898"/>
              <a:gd name="T8" fmla="*/ 303933 w 941"/>
              <a:gd name="T9" fmla="*/ 137211 h 898"/>
              <a:gd name="T10" fmla="*/ 243583 w 941"/>
              <a:gd name="T11" fmla="*/ 185398 h 898"/>
              <a:gd name="T12" fmla="*/ 189776 w 941"/>
              <a:gd name="T13" fmla="*/ 234402 h 898"/>
              <a:gd name="T14" fmla="*/ 135243 w 941"/>
              <a:gd name="T15" fmla="*/ 294023 h 898"/>
              <a:gd name="T16" fmla="*/ 87254 w 941"/>
              <a:gd name="T17" fmla="*/ 354462 h 898"/>
              <a:gd name="T18" fmla="*/ 38537 w 941"/>
              <a:gd name="T19" fmla="*/ 419800 h 898"/>
              <a:gd name="T20" fmla="*/ 0 w 941"/>
              <a:gd name="T21" fmla="*/ 485955 h 898"/>
              <a:gd name="T22" fmla="*/ 0 w 941"/>
              <a:gd name="T23" fmla="*/ 485955 h 898"/>
              <a:gd name="T24" fmla="*/ 335926 w 941"/>
              <a:gd name="T25" fmla="*/ 733425 h 898"/>
              <a:gd name="T26" fmla="*/ 343924 w 941"/>
              <a:gd name="T27" fmla="*/ 714640 h 898"/>
              <a:gd name="T28" fmla="*/ 372282 w 941"/>
              <a:gd name="T29" fmla="*/ 666453 h 898"/>
              <a:gd name="T30" fmla="*/ 407910 w 941"/>
              <a:gd name="T31" fmla="*/ 613365 h 898"/>
              <a:gd name="T32" fmla="*/ 446447 w 941"/>
              <a:gd name="T33" fmla="*/ 573346 h 898"/>
              <a:gd name="T34" fmla="*/ 489347 w 941"/>
              <a:gd name="T35" fmla="*/ 532509 h 898"/>
              <a:gd name="T36" fmla="*/ 533701 w 941"/>
              <a:gd name="T37" fmla="*/ 499023 h 898"/>
              <a:gd name="T38" fmla="*/ 582417 w 941"/>
              <a:gd name="T39" fmla="*/ 472071 h 898"/>
              <a:gd name="T40" fmla="*/ 630407 w 941"/>
              <a:gd name="T41" fmla="*/ 442669 h 898"/>
              <a:gd name="T42" fmla="*/ 684213 w 941"/>
              <a:gd name="T43" fmla="*/ 422250 h 898"/>
              <a:gd name="T44" fmla="*/ 569329 w 941"/>
              <a:gd name="T45" fmla="*/ 0 h 8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41"/>
              <a:gd name="T70" fmla="*/ 0 h 898"/>
              <a:gd name="T71" fmla="*/ 941 w 941"/>
              <a:gd name="T72" fmla="*/ 898 h 89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41" h="898">
                <a:moveTo>
                  <a:pt x="783" y="0"/>
                </a:moveTo>
                <a:lnTo>
                  <a:pt x="688" y="29"/>
                </a:lnTo>
                <a:lnTo>
                  <a:pt x="595" y="73"/>
                </a:lnTo>
                <a:lnTo>
                  <a:pt x="508" y="114"/>
                </a:lnTo>
                <a:lnTo>
                  <a:pt x="418" y="168"/>
                </a:lnTo>
                <a:lnTo>
                  <a:pt x="335" y="227"/>
                </a:lnTo>
                <a:lnTo>
                  <a:pt x="261" y="287"/>
                </a:lnTo>
                <a:lnTo>
                  <a:pt x="186" y="360"/>
                </a:lnTo>
                <a:lnTo>
                  <a:pt x="120" y="434"/>
                </a:lnTo>
                <a:lnTo>
                  <a:pt x="53" y="514"/>
                </a:lnTo>
                <a:lnTo>
                  <a:pt x="0" y="595"/>
                </a:lnTo>
                <a:lnTo>
                  <a:pt x="462" y="898"/>
                </a:lnTo>
                <a:lnTo>
                  <a:pt x="473" y="875"/>
                </a:lnTo>
                <a:lnTo>
                  <a:pt x="512" y="816"/>
                </a:lnTo>
                <a:lnTo>
                  <a:pt x="561" y="751"/>
                </a:lnTo>
                <a:lnTo>
                  <a:pt x="614" y="702"/>
                </a:lnTo>
                <a:lnTo>
                  <a:pt x="673" y="652"/>
                </a:lnTo>
                <a:lnTo>
                  <a:pt x="734" y="611"/>
                </a:lnTo>
                <a:lnTo>
                  <a:pt x="801" y="578"/>
                </a:lnTo>
                <a:lnTo>
                  <a:pt x="867" y="542"/>
                </a:lnTo>
                <a:lnTo>
                  <a:pt x="941" y="517"/>
                </a:lnTo>
                <a:lnTo>
                  <a:pt x="783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707776" y="1994693"/>
            <a:ext cx="1219200" cy="1096963"/>
            <a:chOff x="2200" y="1129"/>
            <a:chExt cx="1685" cy="1685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3707776" y="3366293"/>
            <a:ext cx="1219200" cy="1096963"/>
            <a:chOff x="2200" y="1129"/>
            <a:chExt cx="1685" cy="1685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3707776" y="4737893"/>
            <a:ext cx="1219200" cy="1096963"/>
            <a:chOff x="2200" y="1129"/>
            <a:chExt cx="1685" cy="1685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4925389" y="4739481"/>
            <a:ext cx="1219200" cy="1096962"/>
            <a:chOff x="2200" y="1129"/>
            <a:chExt cx="1685" cy="1685"/>
          </a:xfrm>
        </p:grpSpPr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6143001" y="4741068"/>
            <a:ext cx="1219200" cy="1096963"/>
            <a:chOff x="2200" y="1129"/>
            <a:chExt cx="1685" cy="1685"/>
          </a:xfrm>
        </p:grpSpPr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1" name="Group 37"/>
          <p:cNvGrpSpPr>
            <a:grpSpLocks/>
          </p:cNvGrpSpPr>
          <p:nvPr/>
        </p:nvGrpSpPr>
        <p:grpSpPr bwMode="auto">
          <a:xfrm>
            <a:off x="7376489" y="4739481"/>
            <a:ext cx="1219200" cy="1096962"/>
            <a:chOff x="2200" y="1129"/>
            <a:chExt cx="1685" cy="1685"/>
          </a:xfrm>
        </p:grpSpPr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7" name="Group 43"/>
          <p:cNvGrpSpPr>
            <a:grpSpLocks/>
          </p:cNvGrpSpPr>
          <p:nvPr/>
        </p:nvGrpSpPr>
        <p:grpSpPr bwMode="auto">
          <a:xfrm>
            <a:off x="7376489" y="3367881"/>
            <a:ext cx="1219200" cy="1096962"/>
            <a:chOff x="2200" y="1129"/>
            <a:chExt cx="1685" cy="1685"/>
          </a:xfrm>
        </p:grpSpPr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7376489" y="1996281"/>
            <a:ext cx="1219200" cy="1096962"/>
            <a:chOff x="2200" y="1129"/>
            <a:chExt cx="1685" cy="1685"/>
          </a:xfrm>
        </p:grpSpPr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2225" y="1150"/>
              <a:ext cx="1635" cy="1643"/>
            </a:xfrm>
            <a:custGeom>
              <a:avLst/>
              <a:gdLst>
                <a:gd name="T0" fmla="*/ 1633 w 3271"/>
                <a:gd name="T1" fmla="*/ 761 h 3287"/>
                <a:gd name="T2" fmla="*/ 1622 w 3271"/>
                <a:gd name="T3" fmla="*/ 672 h 3287"/>
                <a:gd name="T4" fmla="*/ 1601 w 3271"/>
                <a:gd name="T5" fmla="*/ 584 h 3287"/>
                <a:gd name="T6" fmla="*/ 1569 w 3271"/>
                <a:gd name="T7" fmla="*/ 500 h 3287"/>
                <a:gd name="T8" fmla="*/ 1530 w 3271"/>
                <a:gd name="T9" fmla="*/ 418 h 3287"/>
                <a:gd name="T10" fmla="*/ 1482 w 3271"/>
                <a:gd name="T11" fmla="*/ 342 h 3287"/>
                <a:gd name="T12" fmla="*/ 1426 w 3271"/>
                <a:gd name="T13" fmla="*/ 272 h 3287"/>
                <a:gd name="T14" fmla="*/ 1362 w 3271"/>
                <a:gd name="T15" fmla="*/ 208 h 3287"/>
                <a:gd name="T16" fmla="*/ 1292 w 3271"/>
                <a:gd name="T17" fmla="*/ 153 h 3287"/>
                <a:gd name="T18" fmla="*/ 1216 w 3271"/>
                <a:gd name="T19" fmla="*/ 104 h 3287"/>
                <a:gd name="T20" fmla="*/ 1135 w 3271"/>
                <a:gd name="T21" fmla="*/ 65 h 3287"/>
                <a:gd name="T22" fmla="*/ 1050 w 3271"/>
                <a:gd name="T23" fmla="*/ 34 h 3287"/>
                <a:gd name="T24" fmla="*/ 964 w 3271"/>
                <a:gd name="T25" fmla="*/ 13 h 3287"/>
                <a:gd name="T26" fmla="*/ 875 w 3271"/>
                <a:gd name="T27" fmla="*/ 2 h 3287"/>
                <a:gd name="T28" fmla="*/ 785 w 3271"/>
                <a:gd name="T29" fmla="*/ 1 h 3287"/>
                <a:gd name="T30" fmla="*/ 695 w 3271"/>
                <a:gd name="T31" fmla="*/ 9 h 3287"/>
                <a:gd name="T32" fmla="*/ 607 w 3271"/>
                <a:gd name="T33" fmla="*/ 27 h 3287"/>
                <a:gd name="T34" fmla="*/ 522 w 3271"/>
                <a:gd name="T35" fmla="*/ 55 h 3287"/>
                <a:gd name="T36" fmla="*/ 440 w 3271"/>
                <a:gd name="T37" fmla="*/ 92 h 3287"/>
                <a:gd name="T38" fmla="*/ 363 w 3271"/>
                <a:gd name="T39" fmla="*/ 139 h 3287"/>
                <a:gd name="T40" fmla="*/ 291 w 3271"/>
                <a:gd name="T41" fmla="*/ 193 h 3287"/>
                <a:gd name="T42" fmla="*/ 225 w 3271"/>
                <a:gd name="T43" fmla="*/ 255 h 3287"/>
                <a:gd name="T44" fmla="*/ 167 w 3271"/>
                <a:gd name="T45" fmla="*/ 323 h 3287"/>
                <a:gd name="T46" fmla="*/ 117 w 3271"/>
                <a:gd name="T47" fmla="*/ 397 h 3287"/>
                <a:gd name="T48" fmla="*/ 75 w 3271"/>
                <a:gd name="T49" fmla="*/ 477 h 3287"/>
                <a:gd name="T50" fmla="*/ 42 w 3271"/>
                <a:gd name="T51" fmla="*/ 561 h 3287"/>
                <a:gd name="T52" fmla="*/ 18 w 3271"/>
                <a:gd name="T53" fmla="*/ 648 h 3287"/>
                <a:gd name="T54" fmla="*/ 4 w 3271"/>
                <a:gd name="T55" fmla="*/ 737 h 3287"/>
                <a:gd name="T56" fmla="*/ 0 w 3271"/>
                <a:gd name="T57" fmla="*/ 827 h 3287"/>
                <a:gd name="T58" fmla="*/ 6 w 3271"/>
                <a:gd name="T59" fmla="*/ 917 h 3287"/>
                <a:gd name="T60" fmla="*/ 20 w 3271"/>
                <a:gd name="T61" fmla="*/ 1006 h 3287"/>
                <a:gd name="T62" fmla="*/ 46 w 3271"/>
                <a:gd name="T63" fmla="*/ 1092 h 3287"/>
                <a:gd name="T64" fmla="*/ 80 w 3271"/>
                <a:gd name="T65" fmla="*/ 1176 h 3287"/>
                <a:gd name="T66" fmla="*/ 123 w 3271"/>
                <a:gd name="T67" fmla="*/ 1255 h 3287"/>
                <a:gd name="T68" fmla="*/ 174 w 3271"/>
                <a:gd name="T69" fmla="*/ 1329 h 3287"/>
                <a:gd name="T70" fmla="*/ 234 w 3271"/>
                <a:gd name="T71" fmla="*/ 1396 h 3287"/>
                <a:gd name="T72" fmla="*/ 299 w 3271"/>
                <a:gd name="T73" fmla="*/ 1457 h 3287"/>
                <a:gd name="T74" fmla="*/ 373 w 3271"/>
                <a:gd name="T75" fmla="*/ 1510 h 3287"/>
                <a:gd name="T76" fmla="*/ 451 w 3271"/>
                <a:gd name="T77" fmla="*/ 1556 h 3287"/>
                <a:gd name="T78" fmla="*/ 532 w 3271"/>
                <a:gd name="T79" fmla="*/ 1591 h 3287"/>
                <a:gd name="T80" fmla="*/ 618 w 3271"/>
                <a:gd name="T81" fmla="*/ 1618 h 3287"/>
                <a:gd name="T82" fmla="*/ 706 w 3271"/>
                <a:gd name="T83" fmla="*/ 1636 h 3287"/>
                <a:gd name="T84" fmla="*/ 797 w 3271"/>
                <a:gd name="T85" fmla="*/ 1642 h 3287"/>
                <a:gd name="T86" fmla="*/ 886 w 3271"/>
                <a:gd name="T87" fmla="*/ 1640 h 3287"/>
                <a:gd name="T88" fmla="*/ 974 w 3271"/>
                <a:gd name="T89" fmla="*/ 1627 h 3287"/>
                <a:gd name="T90" fmla="*/ 1062 w 3271"/>
                <a:gd name="T91" fmla="*/ 1605 h 3287"/>
                <a:gd name="T92" fmla="*/ 1145 w 3271"/>
                <a:gd name="T93" fmla="*/ 1574 h 3287"/>
                <a:gd name="T94" fmla="*/ 1226 w 3271"/>
                <a:gd name="T95" fmla="*/ 1533 h 3287"/>
                <a:gd name="T96" fmla="*/ 1301 w 3271"/>
                <a:gd name="T97" fmla="*/ 1484 h 3287"/>
                <a:gd name="T98" fmla="*/ 1371 w 3271"/>
                <a:gd name="T99" fmla="*/ 1427 h 3287"/>
                <a:gd name="T100" fmla="*/ 1434 w 3271"/>
                <a:gd name="T101" fmla="*/ 1362 h 3287"/>
                <a:gd name="T102" fmla="*/ 1489 w 3271"/>
                <a:gd name="T103" fmla="*/ 1291 h 3287"/>
                <a:gd name="T104" fmla="*/ 1536 w 3271"/>
                <a:gd name="T105" fmla="*/ 1215 h 3287"/>
                <a:gd name="T106" fmla="*/ 1574 w 3271"/>
                <a:gd name="T107" fmla="*/ 1133 h 3287"/>
                <a:gd name="T108" fmla="*/ 1604 w 3271"/>
                <a:gd name="T109" fmla="*/ 1047 h 3287"/>
                <a:gd name="T110" fmla="*/ 1624 w 3271"/>
                <a:gd name="T111" fmla="*/ 960 h 3287"/>
                <a:gd name="T112" fmla="*/ 1634 w 3271"/>
                <a:gd name="T113" fmla="*/ 870 h 3287"/>
                <a:gd name="T114" fmla="*/ 1635 w 3271"/>
                <a:gd name="T115" fmla="*/ 821 h 3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1"/>
                <a:gd name="T175" fmla="*/ 0 h 3287"/>
                <a:gd name="T176" fmla="*/ 3271 w 3271"/>
                <a:gd name="T177" fmla="*/ 3287 h 3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1" h="3287">
                  <a:moveTo>
                    <a:pt x="3271" y="1643"/>
                  </a:moveTo>
                  <a:lnTo>
                    <a:pt x="3271" y="1584"/>
                  </a:lnTo>
                  <a:lnTo>
                    <a:pt x="3267" y="1523"/>
                  </a:lnTo>
                  <a:lnTo>
                    <a:pt x="3261" y="1464"/>
                  </a:lnTo>
                  <a:lnTo>
                    <a:pt x="3254" y="1403"/>
                  </a:lnTo>
                  <a:lnTo>
                    <a:pt x="3244" y="1344"/>
                  </a:lnTo>
                  <a:lnTo>
                    <a:pt x="3233" y="1285"/>
                  </a:lnTo>
                  <a:lnTo>
                    <a:pt x="3217" y="1226"/>
                  </a:lnTo>
                  <a:lnTo>
                    <a:pt x="3202" y="1169"/>
                  </a:lnTo>
                  <a:lnTo>
                    <a:pt x="3183" y="1112"/>
                  </a:lnTo>
                  <a:lnTo>
                    <a:pt x="3162" y="1055"/>
                  </a:lnTo>
                  <a:lnTo>
                    <a:pt x="3139" y="1000"/>
                  </a:lnTo>
                  <a:lnTo>
                    <a:pt x="3115" y="945"/>
                  </a:lnTo>
                  <a:lnTo>
                    <a:pt x="3090" y="890"/>
                  </a:lnTo>
                  <a:lnTo>
                    <a:pt x="3061" y="837"/>
                  </a:lnTo>
                  <a:lnTo>
                    <a:pt x="3031" y="785"/>
                  </a:lnTo>
                  <a:lnTo>
                    <a:pt x="2999" y="734"/>
                  </a:lnTo>
                  <a:lnTo>
                    <a:pt x="2965" y="685"/>
                  </a:lnTo>
                  <a:lnTo>
                    <a:pt x="2928" y="637"/>
                  </a:lnTo>
                  <a:lnTo>
                    <a:pt x="2890" y="590"/>
                  </a:lnTo>
                  <a:lnTo>
                    <a:pt x="2852" y="544"/>
                  </a:lnTo>
                  <a:lnTo>
                    <a:pt x="2812" y="500"/>
                  </a:lnTo>
                  <a:lnTo>
                    <a:pt x="2769" y="458"/>
                  </a:lnTo>
                  <a:lnTo>
                    <a:pt x="2725" y="417"/>
                  </a:lnTo>
                  <a:lnTo>
                    <a:pt x="2679" y="379"/>
                  </a:lnTo>
                  <a:lnTo>
                    <a:pt x="2634" y="341"/>
                  </a:lnTo>
                  <a:lnTo>
                    <a:pt x="2584" y="306"/>
                  </a:lnTo>
                  <a:lnTo>
                    <a:pt x="2535" y="270"/>
                  </a:lnTo>
                  <a:lnTo>
                    <a:pt x="2485" y="240"/>
                  </a:lnTo>
                  <a:lnTo>
                    <a:pt x="2432" y="209"/>
                  </a:lnTo>
                  <a:lnTo>
                    <a:pt x="2381" y="179"/>
                  </a:lnTo>
                  <a:lnTo>
                    <a:pt x="2326" y="154"/>
                  </a:lnTo>
                  <a:lnTo>
                    <a:pt x="2271" y="130"/>
                  </a:lnTo>
                  <a:lnTo>
                    <a:pt x="2217" y="107"/>
                  </a:lnTo>
                  <a:lnTo>
                    <a:pt x="2158" y="88"/>
                  </a:lnTo>
                  <a:lnTo>
                    <a:pt x="2101" y="69"/>
                  </a:lnTo>
                  <a:lnTo>
                    <a:pt x="2044" y="54"/>
                  </a:lnTo>
                  <a:lnTo>
                    <a:pt x="1987" y="38"/>
                  </a:lnTo>
                  <a:lnTo>
                    <a:pt x="1928" y="27"/>
                  </a:lnTo>
                  <a:lnTo>
                    <a:pt x="1869" y="17"/>
                  </a:lnTo>
                  <a:lnTo>
                    <a:pt x="1809" y="10"/>
                  </a:lnTo>
                  <a:lnTo>
                    <a:pt x="1750" y="4"/>
                  </a:lnTo>
                  <a:lnTo>
                    <a:pt x="1691" y="0"/>
                  </a:lnTo>
                  <a:lnTo>
                    <a:pt x="1630" y="0"/>
                  </a:lnTo>
                  <a:lnTo>
                    <a:pt x="1571" y="2"/>
                  </a:lnTo>
                  <a:lnTo>
                    <a:pt x="1510" y="6"/>
                  </a:lnTo>
                  <a:lnTo>
                    <a:pt x="1451" y="10"/>
                  </a:lnTo>
                  <a:lnTo>
                    <a:pt x="1390" y="19"/>
                  </a:lnTo>
                  <a:lnTo>
                    <a:pt x="1331" y="29"/>
                  </a:lnTo>
                  <a:lnTo>
                    <a:pt x="1274" y="40"/>
                  </a:lnTo>
                  <a:lnTo>
                    <a:pt x="1215" y="55"/>
                  </a:lnTo>
                  <a:lnTo>
                    <a:pt x="1158" y="73"/>
                  </a:lnTo>
                  <a:lnTo>
                    <a:pt x="1101" y="92"/>
                  </a:lnTo>
                  <a:lnTo>
                    <a:pt x="1044" y="111"/>
                  </a:lnTo>
                  <a:lnTo>
                    <a:pt x="989" y="133"/>
                  </a:lnTo>
                  <a:lnTo>
                    <a:pt x="934" y="158"/>
                  </a:lnTo>
                  <a:lnTo>
                    <a:pt x="881" y="185"/>
                  </a:lnTo>
                  <a:lnTo>
                    <a:pt x="828" y="215"/>
                  </a:lnTo>
                  <a:lnTo>
                    <a:pt x="776" y="246"/>
                  </a:lnTo>
                  <a:lnTo>
                    <a:pt x="727" y="278"/>
                  </a:lnTo>
                  <a:lnTo>
                    <a:pt x="677" y="312"/>
                  </a:lnTo>
                  <a:lnTo>
                    <a:pt x="630" y="348"/>
                  </a:lnTo>
                  <a:lnTo>
                    <a:pt x="582" y="386"/>
                  </a:lnTo>
                  <a:lnTo>
                    <a:pt x="537" y="424"/>
                  </a:lnTo>
                  <a:lnTo>
                    <a:pt x="495" y="466"/>
                  </a:lnTo>
                  <a:lnTo>
                    <a:pt x="451" y="510"/>
                  </a:lnTo>
                  <a:lnTo>
                    <a:pt x="411" y="553"/>
                  </a:lnTo>
                  <a:lnTo>
                    <a:pt x="373" y="599"/>
                  </a:lnTo>
                  <a:lnTo>
                    <a:pt x="335" y="647"/>
                  </a:lnTo>
                  <a:lnTo>
                    <a:pt x="301" y="694"/>
                  </a:lnTo>
                  <a:lnTo>
                    <a:pt x="267" y="744"/>
                  </a:lnTo>
                  <a:lnTo>
                    <a:pt x="234" y="795"/>
                  </a:lnTo>
                  <a:lnTo>
                    <a:pt x="204" y="848"/>
                  </a:lnTo>
                  <a:lnTo>
                    <a:pt x="175" y="901"/>
                  </a:lnTo>
                  <a:lnTo>
                    <a:pt x="151" y="955"/>
                  </a:lnTo>
                  <a:lnTo>
                    <a:pt x="126" y="1010"/>
                  </a:lnTo>
                  <a:lnTo>
                    <a:pt x="103" y="1067"/>
                  </a:lnTo>
                  <a:lnTo>
                    <a:pt x="84" y="1122"/>
                  </a:lnTo>
                  <a:lnTo>
                    <a:pt x="67" y="1179"/>
                  </a:lnTo>
                  <a:lnTo>
                    <a:pt x="50" y="1238"/>
                  </a:lnTo>
                  <a:lnTo>
                    <a:pt x="37" y="1297"/>
                  </a:lnTo>
                  <a:lnTo>
                    <a:pt x="25" y="1356"/>
                  </a:lnTo>
                  <a:lnTo>
                    <a:pt x="16" y="1415"/>
                  </a:lnTo>
                  <a:lnTo>
                    <a:pt x="8" y="1474"/>
                  </a:lnTo>
                  <a:lnTo>
                    <a:pt x="4" y="1534"/>
                  </a:lnTo>
                  <a:lnTo>
                    <a:pt x="0" y="1593"/>
                  </a:lnTo>
                  <a:lnTo>
                    <a:pt x="0" y="1654"/>
                  </a:lnTo>
                  <a:lnTo>
                    <a:pt x="0" y="1715"/>
                  </a:lnTo>
                  <a:lnTo>
                    <a:pt x="4" y="1774"/>
                  </a:lnTo>
                  <a:lnTo>
                    <a:pt x="12" y="1835"/>
                  </a:lnTo>
                  <a:lnTo>
                    <a:pt x="19" y="1894"/>
                  </a:lnTo>
                  <a:lnTo>
                    <a:pt x="29" y="1953"/>
                  </a:lnTo>
                  <a:lnTo>
                    <a:pt x="40" y="2013"/>
                  </a:lnTo>
                  <a:lnTo>
                    <a:pt x="56" y="2070"/>
                  </a:lnTo>
                  <a:lnTo>
                    <a:pt x="73" y="2127"/>
                  </a:lnTo>
                  <a:lnTo>
                    <a:pt x="92" y="2184"/>
                  </a:lnTo>
                  <a:lnTo>
                    <a:pt x="113" y="2241"/>
                  </a:lnTo>
                  <a:lnTo>
                    <a:pt x="135" y="2297"/>
                  </a:lnTo>
                  <a:lnTo>
                    <a:pt x="160" y="2352"/>
                  </a:lnTo>
                  <a:lnTo>
                    <a:pt x="187" y="2407"/>
                  </a:lnTo>
                  <a:lnTo>
                    <a:pt x="215" y="2458"/>
                  </a:lnTo>
                  <a:lnTo>
                    <a:pt x="246" y="2511"/>
                  </a:lnTo>
                  <a:lnTo>
                    <a:pt x="278" y="2561"/>
                  </a:lnTo>
                  <a:lnTo>
                    <a:pt x="312" y="2610"/>
                  </a:lnTo>
                  <a:lnTo>
                    <a:pt x="348" y="2658"/>
                  </a:lnTo>
                  <a:lnTo>
                    <a:pt x="386" y="2705"/>
                  </a:lnTo>
                  <a:lnTo>
                    <a:pt x="426" y="2751"/>
                  </a:lnTo>
                  <a:lnTo>
                    <a:pt x="468" y="2793"/>
                  </a:lnTo>
                  <a:lnTo>
                    <a:pt x="510" y="2835"/>
                  </a:lnTo>
                  <a:lnTo>
                    <a:pt x="556" y="2876"/>
                  </a:lnTo>
                  <a:lnTo>
                    <a:pt x="599" y="2914"/>
                  </a:lnTo>
                  <a:lnTo>
                    <a:pt x="647" y="2952"/>
                  </a:lnTo>
                  <a:lnTo>
                    <a:pt x="696" y="2988"/>
                  </a:lnTo>
                  <a:lnTo>
                    <a:pt x="746" y="3021"/>
                  </a:lnTo>
                  <a:lnTo>
                    <a:pt x="795" y="3053"/>
                  </a:lnTo>
                  <a:lnTo>
                    <a:pt x="848" y="3084"/>
                  </a:lnTo>
                  <a:lnTo>
                    <a:pt x="902" y="3112"/>
                  </a:lnTo>
                  <a:lnTo>
                    <a:pt x="955" y="3137"/>
                  </a:lnTo>
                  <a:lnTo>
                    <a:pt x="1010" y="3161"/>
                  </a:lnTo>
                  <a:lnTo>
                    <a:pt x="1065" y="3182"/>
                  </a:lnTo>
                  <a:lnTo>
                    <a:pt x="1122" y="3203"/>
                  </a:lnTo>
                  <a:lnTo>
                    <a:pt x="1179" y="3220"/>
                  </a:lnTo>
                  <a:lnTo>
                    <a:pt x="1236" y="3236"/>
                  </a:lnTo>
                  <a:lnTo>
                    <a:pt x="1295" y="3251"/>
                  </a:lnTo>
                  <a:lnTo>
                    <a:pt x="1354" y="3260"/>
                  </a:lnTo>
                  <a:lnTo>
                    <a:pt x="1413" y="3272"/>
                  </a:lnTo>
                  <a:lnTo>
                    <a:pt x="1474" y="3277"/>
                  </a:lnTo>
                  <a:lnTo>
                    <a:pt x="1533" y="3283"/>
                  </a:lnTo>
                  <a:lnTo>
                    <a:pt x="1594" y="3285"/>
                  </a:lnTo>
                  <a:lnTo>
                    <a:pt x="1653" y="3287"/>
                  </a:lnTo>
                  <a:lnTo>
                    <a:pt x="1713" y="3283"/>
                  </a:lnTo>
                  <a:lnTo>
                    <a:pt x="1772" y="3281"/>
                  </a:lnTo>
                  <a:lnTo>
                    <a:pt x="1831" y="3274"/>
                  </a:lnTo>
                  <a:lnTo>
                    <a:pt x="1890" y="3266"/>
                  </a:lnTo>
                  <a:lnTo>
                    <a:pt x="1949" y="3255"/>
                  </a:lnTo>
                  <a:lnTo>
                    <a:pt x="2008" y="3243"/>
                  </a:lnTo>
                  <a:lnTo>
                    <a:pt x="2067" y="3228"/>
                  </a:lnTo>
                  <a:lnTo>
                    <a:pt x="2124" y="3211"/>
                  </a:lnTo>
                  <a:lnTo>
                    <a:pt x="2181" y="3192"/>
                  </a:lnTo>
                  <a:lnTo>
                    <a:pt x="2236" y="3171"/>
                  </a:lnTo>
                  <a:lnTo>
                    <a:pt x="2291" y="3148"/>
                  </a:lnTo>
                  <a:lnTo>
                    <a:pt x="2347" y="3123"/>
                  </a:lnTo>
                  <a:lnTo>
                    <a:pt x="2400" y="3095"/>
                  </a:lnTo>
                  <a:lnTo>
                    <a:pt x="2453" y="3066"/>
                  </a:lnTo>
                  <a:lnTo>
                    <a:pt x="2504" y="3036"/>
                  </a:lnTo>
                  <a:lnTo>
                    <a:pt x="2554" y="3002"/>
                  </a:lnTo>
                  <a:lnTo>
                    <a:pt x="2603" y="2968"/>
                  </a:lnTo>
                  <a:lnTo>
                    <a:pt x="2651" y="2931"/>
                  </a:lnTo>
                  <a:lnTo>
                    <a:pt x="2696" y="2893"/>
                  </a:lnTo>
                  <a:lnTo>
                    <a:pt x="2742" y="2854"/>
                  </a:lnTo>
                  <a:lnTo>
                    <a:pt x="2786" y="2812"/>
                  </a:lnTo>
                  <a:lnTo>
                    <a:pt x="2828" y="2770"/>
                  </a:lnTo>
                  <a:lnTo>
                    <a:pt x="2868" y="2724"/>
                  </a:lnTo>
                  <a:lnTo>
                    <a:pt x="2906" y="2679"/>
                  </a:lnTo>
                  <a:lnTo>
                    <a:pt x="2942" y="2631"/>
                  </a:lnTo>
                  <a:lnTo>
                    <a:pt x="2978" y="2582"/>
                  </a:lnTo>
                  <a:lnTo>
                    <a:pt x="3010" y="2532"/>
                  </a:lnTo>
                  <a:lnTo>
                    <a:pt x="3042" y="2481"/>
                  </a:lnTo>
                  <a:lnTo>
                    <a:pt x="3073" y="2430"/>
                  </a:lnTo>
                  <a:lnTo>
                    <a:pt x="3100" y="2376"/>
                  </a:lnTo>
                  <a:lnTo>
                    <a:pt x="3124" y="2321"/>
                  </a:lnTo>
                  <a:lnTo>
                    <a:pt x="3149" y="2266"/>
                  </a:lnTo>
                  <a:lnTo>
                    <a:pt x="3170" y="2211"/>
                  </a:lnTo>
                  <a:lnTo>
                    <a:pt x="3191" y="2154"/>
                  </a:lnTo>
                  <a:lnTo>
                    <a:pt x="3208" y="2095"/>
                  </a:lnTo>
                  <a:lnTo>
                    <a:pt x="3223" y="2038"/>
                  </a:lnTo>
                  <a:lnTo>
                    <a:pt x="3236" y="1979"/>
                  </a:lnTo>
                  <a:lnTo>
                    <a:pt x="3248" y="1920"/>
                  </a:lnTo>
                  <a:lnTo>
                    <a:pt x="3257" y="1861"/>
                  </a:lnTo>
                  <a:lnTo>
                    <a:pt x="3263" y="1800"/>
                  </a:lnTo>
                  <a:lnTo>
                    <a:pt x="3269" y="1740"/>
                  </a:lnTo>
                  <a:lnTo>
                    <a:pt x="3271" y="1681"/>
                  </a:lnTo>
                  <a:lnTo>
                    <a:pt x="3271" y="164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2234" y="1296"/>
              <a:ext cx="1622" cy="1494"/>
            </a:xfrm>
            <a:custGeom>
              <a:avLst/>
              <a:gdLst>
                <a:gd name="T0" fmla="*/ 1349 w 3244"/>
                <a:gd name="T1" fmla="*/ 65 h 2988"/>
                <a:gd name="T2" fmla="*/ 1433 w 3244"/>
                <a:gd name="T3" fmla="*/ 151 h 2988"/>
                <a:gd name="T4" fmla="*/ 1502 w 3244"/>
                <a:gd name="T5" fmla="*/ 247 h 2988"/>
                <a:gd name="T6" fmla="*/ 1557 w 3244"/>
                <a:gd name="T7" fmla="*/ 355 h 2988"/>
                <a:gd name="T8" fmla="*/ 1596 w 3244"/>
                <a:gd name="T9" fmla="*/ 467 h 2988"/>
                <a:gd name="T10" fmla="*/ 1618 w 3244"/>
                <a:gd name="T11" fmla="*/ 586 h 2988"/>
                <a:gd name="T12" fmla="*/ 1622 w 3244"/>
                <a:gd name="T13" fmla="*/ 707 h 2988"/>
                <a:gd name="T14" fmla="*/ 1609 w 3244"/>
                <a:gd name="T15" fmla="*/ 825 h 2988"/>
                <a:gd name="T16" fmla="*/ 1579 w 3244"/>
                <a:gd name="T17" fmla="*/ 941 h 2988"/>
                <a:gd name="T18" fmla="*/ 1532 w 3244"/>
                <a:gd name="T19" fmla="*/ 1052 h 2988"/>
                <a:gd name="T20" fmla="*/ 1469 w 3244"/>
                <a:gd name="T21" fmla="*/ 1154 h 2988"/>
                <a:gd name="T22" fmla="*/ 1392 w 3244"/>
                <a:gd name="T23" fmla="*/ 1245 h 2988"/>
                <a:gd name="T24" fmla="*/ 1303 w 3244"/>
                <a:gd name="T25" fmla="*/ 1325 h 2988"/>
                <a:gd name="T26" fmla="*/ 1203 w 3244"/>
                <a:gd name="T27" fmla="*/ 1392 h 2988"/>
                <a:gd name="T28" fmla="*/ 1095 w 3244"/>
                <a:gd name="T29" fmla="*/ 1441 h 2988"/>
                <a:gd name="T30" fmla="*/ 980 w 3244"/>
                <a:gd name="T31" fmla="*/ 1475 h 2988"/>
                <a:gd name="T32" fmla="*/ 861 w 3244"/>
                <a:gd name="T33" fmla="*/ 1493 h 2988"/>
                <a:gd name="T34" fmla="*/ 742 w 3244"/>
                <a:gd name="T35" fmla="*/ 1492 h 2988"/>
                <a:gd name="T36" fmla="*/ 624 w 3244"/>
                <a:gd name="T37" fmla="*/ 1474 h 2988"/>
                <a:gd name="T38" fmla="*/ 510 w 3244"/>
                <a:gd name="T39" fmla="*/ 1438 h 2988"/>
                <a:gd name="T40" fmla="*/ 403 w 3244"/>
                <a:gd name="T41" fmla="*/ 1386 h 2988"/>
                <a:gd name="T42" fmla="*/ 303 w 3244"/>
                <a:gd name="T43" fmla="*/ 1319 h 2988"/>
                <a:gd name="T44" fmla="*/ 215 w 3244"/>
                <a:gd name="T45" fmla="*/ 1238 h 2988"/>
                <a:gd name="T46" fmla="*/ 139 w 3244"/>
                <a:gd name="T47" fmla="*/ 1146 h 2988"/>
                <a:gd name="T48" fmla="*/ 78 w 3244"/>
                <a:gd name="T49" fmla="*/ 1042 h 2988"/>
                <a:gd name="T50" fmla="*/ 33 w 3244"/>
                <a:gd name="T51" fmla="*/ 930 h 2988"/>
                <a:gd name="T52" fmla="*/ 4 w 3244"/>
                <a:gd name="T53" fmla="*/ 814 h 2988"/>
                <a:gd name="T54" fmla="*/ 35 w 3244"/>
                <a:gd name="T55" fmla="*/ 865 h 2988"/>
                <a:gd name="T56" fmla="*/ 95 w 3244"/>
                <a:gd name="T57" fmla="*/ 963 h 2988"/>
                <a:gd name="T58" fmla="*/ 169 w 3244"/>
                <a:gd name="T59" fmla="*/ 1052 h 2988"/>
                <a:gd name="T60" fmla="*/ 255 w 3244"/>
                <a:gd name="T61" fmla="*/ 1128 h 2988"/>
                <a:gd name="T62" fmla="*/ 352 w 3244"/>
                <a:gd name="T63" fmla="*/ 1191 h 2988"/>
                <a:gd name="T64" fmla="*/ 457 w 3244"/>
                <a:gd name="T65" fmla="*/ 1238 h 2988"/>
                <a:gd name="T66" fmla="*/ 569 w 3244"/>
                <a:gd name="T67" fmla="*/ 1268 h 2988"/>
                <a:gd name="T68" fmla="*/ 684 w 3244"/>
                <a:gd name="T69" fmla="*/ 1281 h 2988"/>
                <a:gd name="T70" fmla="*/ 799 w 3244"/>
                <a:gd name="T71" fmla="*/ 1277 h 2988"/>
                <a:gd name="T72" fmla="*/ 912 w 3244"/>
                <a:gd name="T73" fmla="*/ 1254 h 2988"/>
                <a:gd name="T74" fmla="*/ 1020 w 3244"/>
                <a:gd name="T75" fmla="*/ 1216 h 2988"/>
                <a:gd name="T76" fmla="*/ 1121 w 3244"/>
                <a:gd name="T77" fmla="*/ 1161 h 2988"/>
                <a:gd name="T78" fmla="*/ 1213 w 3244"/>
                <a:gd name="T79" fmla="*/ 1090 h 2988"/>
                <a:gd name="T80" fmla="*/ 1294 w 3244"/>
                <a:gd name="T81" fmla="*/ 1007 h 2988"/>
                <a:gd name="T82" fmla="*/ 1361 w 3244"/>
                <a:gd name="T83" fmla="*/ 912 h 2988"/>
                <a:gd name="T84" fmla="*/ 1413 w 3244"/>
                <a:gd name="T85" fmla="*/ 810 h 2988"/>
                <a:gd name="T86" fmla="*/ 1449 w 3244"/>
                <a:gd name="T87" fmla="*/ 700 h 2988"/>
                <a:gd name="T88" fmla="*/ 1467 w 3244"/>
                <a:gd name="T89" fmla="*/ 586 h 2988"/>
                <a:gd name="T90" fmla="*/ 1469 w 3244"/>
                <a:gd name="T91" fmla="*/ 469 h 2988"/>
                <a:gd name="T92" fmla="*/ 1453 w 3244"/>
                <a:gd name="T93" fmla="*/ 355 h 2988"/>
                <a:gd name="T94" fmla="*/ 1420 w 3244"/>
                <a:gd name="T95" fmla="*/ 244 h 2988"/>
                <a:gd name="T96" fmla="*/ 1369 w 3244"/>
                <a:gd name="T97" fmla="*/ 140 h 2988"/>
                <a:gd name="T98" fmla="*/ 1305 w 3244"/>
                <a:gd name="T99" fmla="*/ 44 h 2988"/>
                <a:gd name="T100" fmla="*/ 1279 w 3244"/>
                <a:gd name="T101" fmla="*/ 9 h 29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44"/>
                <a:gd name="T154" fmla="*/ 0 h 2988"/>
                <a:gd name="T155" fmla="*/ 3244 w 3244"/>
                <a:gd name="T156" fmla="*/ 2988 h 29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44" h="2988">
                  <a:moveTo>
                    <a:pt x="2558" y="17"/>
                  </a:moveTo>
                  <a:lnTo>
                    <a:pt x="2607" y="51"/>
                  </a:lnTo>
                  <a:lnTo>
                    <a:pt x="2655" y="90"/>
                  </a:lnTo>
                  <a:lnTo>
                    <a:pt x="2698" y="129"/>
                  </a:lnTo>
                  <a:lnTo>
                    <a:pt x="2742" y="169"/>
                  </a:lnTo>
                  <a:lnTo>
                    <a:pt x="2786" y="211"/>
                  </a:lnTo>
                  <a:lnTo>
                    <a:pt x="2826" y="255"/>
                  </a:lnTo>
                  <a:lnTo>
                    <a:pt x="2866" y="301"/>
                  </a:lnTo>
                  <a:lnTo>
                    <a:pt x="2902" y="348"/>
                  </a:lnTo>
                  <a:lnTo>
                    <a:pt x="2938" y="396"/>
                  </a:lnTo>
                  <a:lnTo>
                    <a:pt x="2972" y="445"/>
                  </a:lnTo>
                  <a:lnTo>
                    <a:pt x="3004" y="494"/>
                  </a:lnTo>
                  <a:lnTo>
                    <a:pt x="3035" y="548"/>
                  </a:lnTo>
                  <a:lnTo>
                    <a:pt x="3063" y="601"/>
                  </a:lnTo>
                  <a:lnTo>
                    <a:pt x="3090" y="654"/>
                  </a:lnTo>
                  <a:lnTo>
                    <a:pt x="3113" y="709"/>
                  </a:lnTo>
                  <a:lnTo>
                    <a:pt x="3136" y="764"/>
                  </a:lnTo>
                  <a:lnTo>
                    <a:pt x="3157" y="821"/>
                  </a:lnTo>
                  <a:lnTo>
                    <a:pt x="3176" y="878"/>
                  </a:lnTo>
                  <a:lnTo>
                    <a:pt x="3191" y="935"/>
                  </a:lnTo>
                  <a:lnTo>
                    <a:pt x="3206" y="994"/>
                  </a:lnTo>
                  <a:lnTo>
                    <a:pt x="3217" y="1053"/>
                  </a:lnTo>
                  <a:lnTo>
                    <a:pt x="3227" y="1112"/>
                  </a:lnTo>
                  <a:lnTo>
                    <a:pt x="3235" y="1171"/>
                  </a:lnTo>
                  <a:lnTo>
                    <a:pt x="3240" y="1232"/>
                  </a:lnTo>
                  <a:lnTo>
                    <a:pt x="3244" y="1291"/>
                  </a:lnTo>
                  <a:lnTo>
                    <a:pt x="3244" y="1352"/>
                  </a:lnTo>
                  <a:lnTo>
                    <a:pt x="3244" y="1413"/>
                  </a:lnTo>
                  <a:lnTo>
                    <a:pt x="3240" y="1471"/>
                  </a:lnTo>
                  <a:lnTo>
                    <a:pt x="3235" y="1532"/>
                  </a:lnTo>
                  <a:lnTo>
                    <a:pt x="3227" y="1591"/>
                  </a:lnTo>
                  <a:lnTo>
                    <a:pt x="3217" y="1650"/>
                  </a:lnTo>
                  <a:lnTo>
                    <a:pt x="3206" y="1709"/>
                  </a:lnTo>
                  <a:lnTo>
                    <a:pt x="3191" y="1766"/>
                  </a:lnTo>
                  <a:lnTo>
                    <a:pt x="3176" y="1825"/>
                  </a:lnTo>
                  <a:lnTo>
                    <a:pt x="3157" y="1882"/>
                  </a:lnTo>
                  <a:lnTo>
                    <a:pt x="3136" y="1937"/>
                  </a:lnTo>
                  <a:lnTo>
                    <a:pt x="3113" y="1994"/>
                  </a:lnTo>
                  <a:lnTo>
                    <a:pt x="3090" y="2049"/>
                  </a:lnTo>
                  <a:lnTo>
                    <a:pt x="3063" y="2103"/>
                  </a:lnTo>
                  <a:lnTo>
                    <a:pt x="3033" y="2156"/>
                  </a:lnTo>
                  <a:lnTo>
                    <a:pt x="3003" y="2207"/>
                  </a:lnTo>
                  <a:lnTo>
                    <a:pt x="2970" y="2258"/>
                  </a:lnTo>
                  <a:lnTo>
                    <a:pt x="2938" y="2308"/>
                  </a:lnTo>
                  <a:lnTo>
                    <a:pt x="2902" y="2355"/>
                  </a:lnTo>
                  <a:lnTo>
                    <a:pt x="2864" y="2401"/>
                  </a:lnTo>
                  <a:lnTo>
                    <a:pt x="2824" y="2447"/>
                  </a:lnTo>
                  <a:lnTo>
                    <a:pt x="2784" y="2490"/>
                  </a:lnTo>
                  <a:lnTo>
                    <a:pt x="2742" y="2532"/>
                  </a:lnTo>
                  <a:lnTo>
                    <a:pt x="2698" y="2574"/>
                  </a:lnTo>
                  <a:lnTo>
                    <a:pt x="2653" y="2614"/>
                  </a:lnTo>
                  <a:lnTo>
                    <a:pt x="2605" y="2650"/>
                  </a:lnTo>
                  <a:lnTo>
                    <a:pt x="2558" y="2686"/>
                  </a:lnTo>
                  <a:lnTo>
                    <a:pt x="2508" y="2720"/>
                  </a:lnTo>
                  <a:lnTo>
                    <a:pt x="2457" y="2753"/>
                  </a:lnTo>
                  <a:lnTo>
                    <a:pt x="2406" y="2783"/>
                  </a:lnTo>
                  <a:lnTo>
                    <a:pt x="2352" y="2812"/>
                  </a:lnTo>
                  <a:lnTo>
                    <a:pt x="2299" y="2836"/>
                  </a:lnTo>
                  <a:lnTo>
                    <a:pt x="2244" y="2861"/>
                  </a:lnTo>
                  <a:lnTo>
                    <a:pt x="2189" y="2882"/>
                  </a:lnTo>
                  <a:lnTo>
                    <a:pt x="2132" y="2903"/>
                  </a:lnTo>
                  <a:lnTo>
                    <a:pt x="2075" y="2922"/>
                  </a:lnTo>
                  <a:lnTo>
                    <a:pt x="2018" y="2937"/>
                  </a:lnTo>
                  <a:lnTo>
                    <a:pt x="1961" y="2950"/>
                  </a:lnTo>
                  <a:lnTo>
                    <a:pt x="1902" y="2962"/>
                  </a:lnTo>
                  <a:lnTo>
                    <a:pt x="1843" y="2971"/>
                  </a:lnTo>
                  <a:lnTo>
                    <a:pt x="1782" y="2979"/>
                  </a:lnTo>
                  <a:lnTo>
                    <a:pt x="1723" y="2985"/>
                  </a:lnTo>
                  <a:lnTo>
                    <a:pt x="1664" y="2988"/>
                  </a:lnTo>
                  <a:lnTo>
                    <a:pt x="1603" y="2988"/>
                  </a:lnTo>
                  <a:lnTo>
                    <a:pt x="1544" y="2986"/>
                  </a:lnTo>
                  <a:lnTo>
                    <a:pt x="1483" y="2983"/>
                  </a:lnTo>
                  <a:lnTo>
                    <a:pt x="1425" y="2977"/>
                  </a:lnTo>
                  <a:lnTo>
                    <a:pt x="1366" y="2969"/>
                  </a:lnTo>
                  <a:lnTo>
                    <a:pt x="1307" y="2958"/>
                  </a:lnTo>
                  <a:lnTo>
                    <a:pt x="1248" y="2947"/>
                  </a:lnTo>
                  <a:lnTo>
                    <a:pt x="1191" y="2931"/>
                  </a:lnTo>
                  <a:lnTo>
                    <a:pt x="1134" y="2914"/>
                  </a:lnTo>
                  <a:lnTo>
                    <a:pt x="1077" y="2895"/>
                  </a:lnTo>
                  <a:lnTo>
                    <a:pt x="1020" y="2876"/>
                  </a:lnTo>
                  <a:lnTo>
                    <a:pt x="964" y="2853"/>
                  </a:lnTo>
                  <a:lnTo>
                    <a:pt x="911" y="2827"/>
                  </a:lnTo>
                  <a:lnTo>
                    <a:pt x="858" y="2800"/>
                  </a:lnTo>
                  <a:lnTo>
                    <a:pt x="805" y="2772"/>
                  </a:lnTo>
                  <a:lnTo>
                    <a:pt x="753" y="2741"/>
                  </a:lnTo>
                  <a:lnTo>
                    <a:pt x="704" y="2709"/>
                  </a:lnTo>
                  <a:lnTo>
                    <a:pt x="655" y="2675"/>
                  </a:lnTo>
                  <a:lnTo>
                    <a:pt x="605" y="2637"/>
                  </a:lnTo>
                  <a:lnTo>
                    <a:pt x="561" y="2599"/>
                  </a:lnTo>
                  <a:lnTo>
                    <a:pt x="516" y="2561"/>
                  </a:lnTo>
                  <a:lnTo>
                    <a:pt x="472" y="2519"/>
                  </a:lnTo>
                  <a:lnTo>
                    <a:pt x="430" y="2475"/>
                  </a:lnTo>
                  <a:lnTo>
                    <a:pt x="390" y="2431"/>
                  </a:lnTo>
                  <a:lnTo>
                    <a:pt x="352" y="2386"/>
                  </a:lnTo>
                  <a:lnTo>
                    <a:pt x="314" y="2338"/>
                  </a:lnTo>
                  <a:lnTo>
                    <a:pt x="278" y="2291"/>
                  </a:lnTo>
                  <a:lnTo>
                    <a:pt x="246" y="2239"/>
                  </a:lnTo>
                  <a:lnTo>
                    <a:pt x="213" y="2188"/>
                  </a:lnTo>
                  <a:lnTo>
                    <a:pt x="185" y="2137"/>
                  </a:lnTo>
                  <a:lnTo>
                    <a:pt x="156" y="2084"/>
                  </a:lnTo>
                  <a:lnTo>
                    <a:pt x="132" y="2030"/>
                  </a:lnTo>
                  <a:lnTo>
                    <a:pt x="107" y="1975"/>
                  </a:lnTo>
                  <a:lnTo>
                    <a:pt x="86" y="1918"/>
                  </a:lnTo>
                  <a:lnTo>
                    <a:pt x="65" y="1861"/>
                  </a:lnTo>
                  <a:lnTo>
                    <a:pt x="48" y="1804"/>
                  </a:lnTo>
                  <a:lnTo>
                    <a:pt x="33" y="1747"/>
                  </a:lnTo>
                  <a:lnTo>
                    <a:pt x="19" y="1688"/>
                  </a:lnTo>
                  <a:lnTo>
                    <a:pt x="8" y="1629"/>
                  </a:lnTo>
                  <a:lnTo>
                    <a:pt x="0" y="1570"/>
                  </a:lnTo>
                  <a:lnTo>
                    <a:pt x="19" y="1624"/>
                  </a:lnTo>
                  <a:lnTo>
                    <a:pt x="42" y="1677"/>
                  </a:lnTo>
                  <a:lnTo>
                    <a:pt x="69" y="1730"/>
                  </a:lnTo>
                  <a:lnTo>
                    <a:pt x="96" y="1779"/>
                  </a:lnTo>
                  <a:lnTo>
                    <a:pt x="124" y="1831"/>
                  </a:lnTo>
                  <a:lnTo>
                    <a:pt x="154" y="1878"/>
                  </a:lnTo>
                  <a:lnTo>
                    <a:pt x="189" y="1926"/>
                  </a:lnTo>
                  <a:lnTo>
                    <a:pt x="223" y="1973"/>
                  </a:lnTo>
                  <a:lnTo>
                    <a:pt x="259" y="2017"/>
                  </a:lnTo>
                  <a:lnTo>
                    <a:pt x="297" y="2063"/>
                  </a:lnTo>
                  <a:lnTo>
                    <a:pt x="337" y="2104"/>
                  </a:lnTo>
                  <a:lnTo>
                    <a:pt x="377" y="2144"/>
                  </a:lnTo>
                  <a:lnTo>
                    <a:pt x="421" y="2184"/>
                  </a:lnTo>
                  <a:lnTo>
                    <a:pt x="464" y="2220"/>
                  </a:lnTo>
                  <a:lnTo>
                    <a:pt x="510" y="2256"/>
                  </a:lnTo>
                  <a:lnTo>
                    <a:pt x="556" y="2291"/>
                  </a:lnTo>
                  <a:lnTo>
                    <a:pt x="605" y="2323"/>
                  </a:lnTo>
                  <a:lnTo>
                    <a:pt x="653" y="2353"/>
                  </a:lnTo>
                  <a:lnTo>
                    <a:pt x="704" y="2382"/>
                  </a:lnTo>
                  <a:lnTo>
                    <a:pt x="755" y="2409"/>
                  </a:lnTo>
                  <a:lnTo>
                    <a:pt x="809" y="2431"/>
                  </a:lnTo>
                  <a:lnTo>
                    <a:pt x="862" y="2454"/>
                  </a:lnTo>
                  <a:lnTo>
                    <a:pt x="915" y="2475"/>
                  </a:lnTo>
                  <a:lnTo>
                    <a:pt x="970" y="2494"/>
                  </a:lnTo>
                  <a:lnTo>
                    <a:pt x="1025" y="2509"/>
                  </a:lnTo>
                  <a:lnTo>
                    <a:pt x="1080" y="2523"/>
                  </a:lnTo>
                  <a:lnTo>
                    <a:pt x="1137" y="2536"/>
                  </a:lnTo>
                  <a:lnTo>
                    <a:pt x="1194" y="2545"/>
                  </a:lnTo>
                  <a:lnTo>
                    <a:pt x="1251" y="2553"/>
                  </a:lnTo>
                  <a:lnTo>
                    <a:pt x="1309" y="2559"/>
                  </a:lnTo>
                  <a:lnTo>
                    <a:pt x="1367" y="2561"/>
                  </a:lnTo>
                  <a:lnTo>
                    <a:pt x="1425" y="2563"/>
                  </a:lnTo>
                  <a:lnTo>
                    <a:pt x="1482" y="2561"/>
                  </a:lnTo>
                  <a:lnTo>
                    <a:pt x="1539" y="2559"/>
                  </a:lnTo>
                  <a:lnTo>
                    <a:pt x="1598" y="2553"/>
                  </a:lnTo>
                  <a:lnTo>
                    <a:pt x="1655" y="2545"/>
                  </a:lnTo>
                  <a:lnTo>
                    <a:pt x="1712" y="2534"/>
                  </a:lnTo>
                  <a:lnTo>
                    <a:pt x="1767" y="2523"/>
                  </a:lnTo>
                  <a:lnTo>
                    <a:pt x="1824" y="2507"/>
                  </a:lnTo>
                  <a:lnTo>
                    <a:pt x="1879" y="2492"/>
                  </a:lnTo>
                  <a:lnTo>
                    <a:pt x="1934" y="2473"/>
                  </a:lnTo>
                  <a:lnTo>
                    <a:pt x="1987" y="2452"/>
                  </a:lnTo>
                  <a:lnTo>
                    <a:pt x="2041" y="2431"/>
                  </a:lnTo>
                  <a:lnTo>
                    <a:pt x="2092" y="2407"/>
                  </a:lnTo>
                  <a:lnTo>
                    <a:pt x="2143" y="2378"/>
                  </a:lnTo>
                  <a:lnTo>
                    <a:pt x="2195" y="2352"/>
                  </a:lnTo>
                  <a:lnTo>
                    <a:pt x="2242" y="2321"/>
                  </a:lnTo>
                  <a:lnTo>
                    <a:pt x="2291" y="2289"/>
                  </a:lnTo>
                  <a:lnTo>
                    <a:pt x="2337" y="2255"/>
                  </a:lnTo>
                  <a:lnTo>
                    <a:pt x="2383" y="2218"/>
                  </a:lnTo>
                  <a:lnTo>
                    <a:pt x="2426" y="2180"/>
                  </a:lnTo>
                  <a:lnTo>
                    <a:pt x="2470" y="2142"/>
                  </a:lnTo>
                  <a:lnTo>
                    <a:pt x="2512" y="2101"/>
                  </a:lnTo>
                  <a:lnTo>
                    <a:pt x="2550" y="2059"/>
                  </a:lnTo>
                  <a:lnTo>
                    <a:pt x="2588" y="2015"/>
                  </a:lnTo>
                  <a:lnTo>
                    <a:pt x="2624" y="1969"/>
                  </a:lnTo>
                  <a:lnTo>
                    <a:pt x="2658" y="1922"/>
                  </a:lnTo>
                  <a:lnTo>
                    <a:pt x="2691" y="1876"/>
                  </a:lnTo>
                  <a:lnTo>
                    <a:pt x="2721" y="1825"/>
                  </a:lnTo>
                  <a:lnTo>
                    <a:pt x="2752" y="1776"/>
                  </a:lnTo>
                  <a:lnTo>
                    <a:pt x="2778" y="1724"/>
                  </a:lnTo>
                  <a:lnTo>
                    <a:pt x="2803" y="1673"/>
                  </a:lnTo>
                  <a:lnTo>
                    <a:pt x="2826" y="1620"/>
                  </a:lnTo>
                  <a:lnTo>
                    <a:pt x="2847" y="1565"/>
                  </a:lnTo>
                  <a:lnTo>
                    <a:pt x="2866" y="1511"/>
                  </a:lnTo>
                  <a:lnTo>
                    <a:pt x="2883" y="1454"/>
                  </a:lnTo>
                  <a:lnTo>
                    <a:pt x="2898" y="1399"/>
                  </a:lnTo>
                  <a:lnTo>
                    <a:pt x="2909" y="1344"/>
                  </a:lnTo>
                  <a:lnTo>
                    <a:pt x="2921" y="1285"/>
                  </a:lnTo>
                  <a:lnTo>
                    <a:pt x="2928" y="1228"/>
                  </a:lnTo>
                  <a:lnTo>
                    <a:pt x="2934" y="1171"/>
                  </a:lnTo>
                  <a:lnTo>
                    <a:pt x="2938" y="1114"/>
                  </a:lnTo>
                  <a:lnTo>
                    <a:pt x="2942" y="1055"/>
                  </a:lnTo>
                  <a:lnTo>
                    <a:pt x="2940" y="998"/>
                  </a:lnTo>
                  <a:lnTo>
                    <a:pt x="2938" y="939"/>
                  </a:lnTo>
                  <a:lnTo>
                    <a:pt x="2932" y="882"/>
                  </a:lnTo>
                  <a:lnTo>
                    <a:pt x="2927" y="823"/>
                  </a:lnTo>
                  <a:lnTo>
                    <a:pt x="2917" y="768"/>
                  </a:lnTo>
                  <a:lnTo>
                    <a:pt x="2906" y="709"/>
                  </a:lnTo>
                  <a:lnTo>
                    <a:pt x="2890" y="654"/>
                  </a:lnTo>
                  <a:lnTo>
                    <a:pt x="2877" y="597"/>
                  </a:lnTo>
                  <a:lnTo>
                    <a:pt x="2858" y="542"/>
                  </a:lnTo>
                  <a:lnTo>
                    <a:pt x="2839" y="489"/>
                  </a:lnTo>
                  <a:lnTo>
                    <a:pt x="2816" y="434"/>
                  </a:lnTo>
                  <a:lnTo>
                    <a:pt x="2793" y="382"/>
                  </a:lnTo>
                  <a:lnTo>
                    <a:pt x="2767" y="331"/>
                  </a:lnTo>
                  <a:lnTo>
                    <a:pt x="2738" y="280"/>
                  </a:lnTo>
                  <a:lnTo>
                    <a:pt x="2710" y="230"/>
                  </a:lnTo>
                  <a:lnTo>
                    <a:pt x="2677" y="181"/>
                  </a:lnTo>
                  <a:lnTo>
                    <a:pt x="2645" y="133"/>
                  </a:lnTo>
                  <a:lnTo>
                    <a:pt x="2609" y="88"/>
                  </a:lnTo>
                  <a:lnTo>
                    <a:pt x="2573" y="42"/>
                  </a:lnTo>
                  <a:lnTo>
                    <a:pt x="2535" y="0"/>
                  </a:lnTo>
                  <a:lnTo>
                    <a:pt x="2533" y="0"/>
                  </a:lnTo>
                  <a:lnTo>
                    <a:pt x="2558" y="1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2469" y="1294"/>
              <a:ext cx="471" cy="448"/>
            </a:xfrm>
            <a:custGeom>
              <a:avLst/>
              <a:gdLst>
                <a:gd name="T0" fmla="*/ 392 w 941"/>
                <a:gd name="T1" fmla="*/ 0 h 898"/>
                <a:gd name="T2" fmla="*/ 344 w 941"/>
                <a:gd name="T3" fmla="*/ 14 h 898"/>
                <a:gd name="T4" fmla="*/ 298 w 941"/>
                <a:gd name="T5" fmla="*/ 36 h 898"/>
                <a:gd name="T6" fmla="*/ 254 w 941"/>
                <a:gd name="T7" fmla="*/ 57 h 898"/>
                <a:gd name="T8" fmla="*/ 209 w 941"/>
                <a:gd name="T9" fmla="*/ 84 h 898"/>
                <a:gd name="T10" fmla="*/ 168 w 941"/>
                <a:gd name="T11" fmla="*/ 113 h 898"/>
                <a:gd name="T12" fmla="*/ 131 w 941"/>
                <a:gd name="T13" fmla="*/ 143 h 898"/>
                <a:gd name="T14" fmla="*/ 93 w 941"/>
                <a:gd name="T15" fmla="*/ 180 h 898"/>
                <a:gd name="T16" fmla="*/ 60 w 941"/>
                <a:gd name="T17" fmla="*/ 217 h 898"/>
                <a:gd name="T18" fmla="*/ 27 w 941"/>
                <a:gd name="T19" fmla="*/ 256 h 898"/>
                <a:gd name="T20" fmla="*/ 0 w 941"/>
                <a:gd name="T21" fmla="*/ 297 h 898"/>
                <a:gd name="T22" fmla="*/ 0 w 941"/>
                <a:gd name="T23" fmla="*/ 297 h 898"/>
                <a:gd name="T24" fmla="*/ 231 w 941"/>
                <a:gd name="T25" fmla="*/ 448 h 898"/>
                <a:gd name="T26" fmla="*/ 237 w 941"/>
                <a:gd name="T27" fmla="*/ 437 h 898"/>
                <a:gd name="T28" fmla="*/ 256 w 941"/>
                <a:gd name="T29" fmla="*/ 407 h 898"/>
                <a:gd name="T30" fmla="*/ 281 w 941"/>
                <a:gd name="T31" fmla="*/ 375 h 898"/>
                <a:gd name="T32" fmla="*/ 307 w 941"/>
                <a:gd name="T33" fmla="*/ 350 h 898"/>
                <a:gd name="T34" fmla="*/ 337 w 941"/>
                <a:gd name="T35" fmla="*/ 325 h 898"/>
                <a:gd name="T36" fmla="*/ 367 w 941"/>
                <a:gd name="T37" fmla="*/ 305 h 898"/>
                <a:gd name="T38" fmla="*/ 401 w 941"/>
                <a:gd name="T39" fmla="*/ 288 h 898"/>
                <a:gd name="T40" fmla="*/ 434 w 941"/>
                <a:gd name="T41" fmla="*/ 270 h 898"/>
                <a:gd name="T42" fmla="*/ 471 w 941"/>
                <a:gd name="T43" fmla="*/ 258 h 898"/>
                <a:gd name="T44" fmla="*/ 392 w 941"/>
                <a:gd name="T45" fmla="*/ 0 h 8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1"/>
                <a:gd name="T70" fmla="*/ 0 h 898"/>
                <a:gd name="T71" fmla="*/ 941 w 941"/>
                <a:gd name="T72" fmla="*/ 898 h 8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1" h="898">
                  <a:moveTo>
                    <a:pt x="783" y="0"/>
                  </a:moveTo>
                  <a:lnTo>
                    <a:pt x="688" y="29"/>
                  </a:lnTo>
                  <a:lnTo>
                    <a:pt x="595" y="73"/>
                  </a:lnTo>
                  <a:lnTo>
                    <a:pt x="508" y="114"/>
                  </a:lnTo>
                  <a:lnTo>
                    <a:pt x="418" y="168"/>
                  </a:lnTo>
                  <a:lnTo>
                    <a:pt x="335" y="227"/>
                  </a:lnTo>
                  <a:lnTo>
                    <a:pt x="261" y="287"/>
                  </a:lnTo>
                  <a:lnTo>
                    <a:pt x="186" y="360"/>
                  </a:lnTo>
                  <a:lnTo>
                    <a:pt x="120" y="434"/>
                  </a:lnTo>
                  <a:lnTo>
                    <a:pt x="53" y="514"/>
                  </a:lnTo>
                  <a:lnTo>
                    <a:pt x="0" y="595"/>
                  </a:lnTo>
                  <a:lnTo>
                    <a:pt x="462" y="898"/>
                  </a:lnTo>
                  <a:lnTo>
                    <a:pt x="473" y="875"/>
                  </a:lnTo>
                  <a:lnTo>
                    <a:pt x="512" y="816"/>
                  </a:lnTo>
                  <a:lnTo>
                    <a:pt x="561" y="751"/>
                  </a:lnTo>
                  <a:lnTo>
                    <a:pt x="614" y="702"/>
                  </a:lnTo>
                  <a:lnTo>
                    <a:pt x="673" y="652"/>
                  </a:lnTo>
                  <a:lnTo>
                    <a:pt x="734" y="611"/>
                  </a:lnTo>
                  <a:lnTo>
                    <a:pt x="801" y="578"/>
                  </a:lnTo>
                  <a:lnTo>
                    <a:pt x="867" y="542"/>
                  </a:lnTo>
                  <a:lnTo>
                    <a:pt x="941" y="517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2200" y="1953"/>
              <a:ext cx="1685" cy="861"/>
            </a:xfrm>
            <a:custGeom>
              <a:avLst/>
              <a:gdLst>
                <a:gd name="T0" fmla="*/ 1635 w 3369"/>
                <a:gd name="T1" fmla="*/ 58 h 1722"/>
                <a:gd name="T2" fmla="*/ 1627 w 3369"/>
                <a:gd name="T3" fmla="*/ 146 h 1722"/>
                <a:gd name="T4" fmla="*/ 1608 w 3369"/>
                <a:gd name="T5" fmla="*/ 233 h 1722"/>
                <a:gd name="T6" fmla="*/ 1579 w 3369"/>
                <a:gd name="T7" fmla="*/ 318 h 1722"/>
                <a:gd name="T8" fmla="*/ 1542 w 3369"/>
                <a:gd name="T9" fmla="*/ 398 h 1722"/>
                <a:gd name="T10" fmla="*/ 1496 w 3369"/>
                <a:gd name="T11" fmla="*/ 474 h 1722"/>
                <a:gd name="T12" fmla="*/ 1441 w 3369"/>
                <a:gd name="T13" fmla="*/ 545 h 1722"/>
                <a:gd name="T14" fmla="*/ 1380 w 3369"/>
                <a:gd name="T15" fmla="*/ 607 h 1722"/>
                <a:gd name="T16" fmla="*/ 1311 w 3369"/>
                <a:gd name="T17" fmla="*/ 664 h 1722"/>
                <a:gd name="T18" fmla="*/ 1238 w 3369"/>
                <a:gd name="T19" fmla="*/ 713 h 1722"/>
                <a:gd name="T20" fmla="*/ 1158 w 3369"/>
                <a:gd name="T21" fmla="*/ 753 h 1722"/>
                <a:gd name="T22" fmla="*/ 1075 w 3369"/>
                <a:gd name="T23" fmla="*/ 783 h 1722"/>
                <a:gd name="T24" fmla="*/ 990 w 3369"/>
                <a:gd name="T25" fmla="*/ 804 h 1722"/>
                <a:gd name="T26" fmla="*/ 902 w 3369"/>
                <a:gd name="T27" fmla="*/ 816 h 1722"/>
                <a:gd name="T28" fmla="*/ 814 w 3369"/>
                <a:gd name="T29" fmla="*/ 818 h 1722"/>
                <a:gd name="T30" fmla="*/ 726 w 3369"/>
                <a:gd name="T31" fmla="*/ 810 h 1722"/>
                <a:gd name="T32" fmla="*/ 639 w 3369"/>
                <a:gd name="T33" fmla="*/ 792 h 1722"/>
                <a:gd name="T34" fmla="*/ 554 w 3369"/>
                <a:gd name="T35" fmla="*/ 764 h 1722"/>
                <a:gd name="T36" fmla="*/ 475 w 3369"/>
                <a:gd name="T37" fmla="*/ 727 h 1722"/>
                <a:gd name="T38" fmla="*/ 399 w 3369"/>
                <a:gd name="T39" fmla="*/ 682 h 1722"/>
                <a:gd name="T40" fmla="*/ 328 w 3369"/>
                <a:gd name="T41" fmla="*/ 628 h 1722"/>
                <a:gd name="T42" fmla="*/ 264 w 3369"/>
                <a:gd name="T43" fmla="*/ 567 h 1722"/>
                <a:gd name="T44" fmla="*/ 207 w 3369"/>
                <a:gd name="T45" fmla="*/ 499 h 1722"/>
                <a:gd name="T46" fmla="*/ 158 w 3369"/>
                <a:gd name="T47" fmla="*/ 425 h 1722"/>
                <a:gd name="T48" fmla="*/ 117 w 3369"/>
                <a:gd name="T49" fmla="*/ 346 h 1722"/>
                <a:gd name="T50" fmla="*/ 86 w 3369"/>
                <a:gd name="T51" fmla="*/ 263 h 1722"/>
                <a:gd name="T52" fmla="*/ 64 w 3369"/>
                <a:gd name="T53" fmla="*/ 177 h 1722"/>
                <a:gd name="T54" fmla="*/ 52 w 3369"/>
                <a:gd name="T55" fmla="*/ 89 h 1722"/>
                <a:gd name="T56" fmla="*/ 49 w 3369"/>
                <a:gd name="T57" fmla="*/ 0 h 1722"/>
                <a:gd name="T58" fmla="*/ 1 w 3369"/>
                <a:gd name="T59" fmla="*/ 60 h 1722"/>
                <a:gd name="T60" fmla="*/ 12 w 3369"/>
                <a:gd name="T61" fmla="*/ 152 h 1722"/>
                <a:gd name="T62" fmla="*/ 31 w 3369"/>
                <a:gd name="T63" fmla="*/ 241 h 1722"/>
                <a:gd name="T64" fmla="*/ 60 w 3369"/>
                <a:gd name="T65" fmla="*/ 328 h 1722"/>
                <a:gd name="T66" fmla="*/ 98 w 3369"/>
                <a:gd name="T67" fmla="*/ 412 h 1722"/>
                <a:gd name="T68" fmla="*/ 145 w 3369"/>
                <a:gd name="T69" fmla="*/ 489 h 1722"/>
                <a:gd name="T70" fmla="*/ 200 w 3369"/>
                <a:gd name="T71" fmla="*/ 563 h 1722"/>
                <a:gd name="T72" fmla="*/ 263 w 3369"/>
                <a:gd name="T73" fmla="*/ 629 h 1722"/>
                <a:gd name="T74" fmla="*/ 333 w 3369"/>
                <a:gd name="T75" fmla="*/ 688 h 1722"/>
                <a:gd name="T76" fmla="*/ 408 w 3369"/>
                <a:gd name="T77" fmla="*/ 739 h 1722"/>
                <a:gd name="T78" fmla="*/ 488 w 3369"/>
                <a:gd name="T79" fmla="*/ 782 h 1722"/>
                <a:gd name="T80" fmla="*/ 573 w 3369"/>
                <a:gd name="T81" fmla="*/ 816 h 1722"/>
                <a:gd name="T82" fmla="*/ 661 w 3369"/>
                <a:gd name="T83" fmla="*/ 841 h 1722"/>
                <a:gd name="T84" fmla="*/ 750 w 3369"/>
                <a:gd name="T85" fmla="*/ 856 h 1722"/>
                <a:gd name="T86" fmla="*/ 842 w 3369"/>
                <a:gd name="T87" fmla="*/ 861 h 1722"/>
                <a:gd name="T88" fmla="*/ 932 w 3369"/>
                <a:gd name="T89" fmla="*/ 856 h 1722"/>
                <a:gd name="T90" fmla="*/ 1022 w 3369"/>
                <a:gd name="T91" fmla="*/ 841 h 1722"/>
                <a:gd name="T92" fmla="*/ 1111 w 3369"/>
                <a:gd name="T93" fmla="*/ 817 h 1722"/>
                <a:gd name="T94" fmla="*/ 1195 w 3369"/>
                <a:gd name="T95" fmla="*/ 783 h 1722"/>
                <a:gd name="T96" fmla="*/ 1276 w 3369"/>
                <a:gd name="T97" fmla="*/ 740 h 1722"/>
                <a:gd name="T98" fmla="*/ 1351 w 3369"/>
                <a:gd name="T99" fmla="*/ 689 h 1722"/>
                <a:gd name="T100" fmla="*/ 1421 w 3369"/>
                <a:gd name="T101" fmla="*/ 630 h 1722"/>
                <a:gd name="T102" fmla="*/ 1483 w 3369"/>
                <a:gd name="T103" fmla="*/ 564 h 1722"/>
                <a:gd name="T104" fmla="*/ 1538 w 3369"/>
                <a:gd name="T105" fmla="*/ 491 h 1722"/>
                <a:gd name="T106" fmla="*/ 1586 w 3369"/>
                <a:gd name="T107" fmla="*/ 413 h 1722"/>
                <a:gd name="T108" fmla="*/ 1624 w 3369"/>
                <a:gd name="T109" fmla="*/ 330 h 1722"/>
                <a:gd name="T110" fmla="*/ 1653 w 3369"/>
                <a:gd name="T111" fmla="*/ 243 h 1722"/>
                <a:gd name="T112" fmla="*/ 1673 w 3369"/>
                <a:gd name="T113" fmla="*/ 154 h 1722"/>
                <a:gd name="T114" fmla="*/ 1683 w 3369"/>
                <a:gd name="T115" fmla="*/ 62 h 1722"/>
                <a:gd name="T116" fmla="*/ 1685 w 3369"/>
                <a:gd name="T117" fmla="*/ 0 h 17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2"/>
                <a:gd name="T179" fmla="*/ 3369 w 3369"/>
                <a:gd name="T180" fmla="*/ 1722 h 17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2">
                  <a:moveTo>
                    <a:pt x="3272" y="0"/>
                  </a:moveTo>
                  <a:lnTo>
                    <a:pt x="3272" y="58"/>
                  </a:lnTo>
                  <a:lnTo>
                    <a:pt x="3270" y="116"/>
                  </a:lnTo>
                  <a:lnTo>
                    <a:pt x="3266" y="176"/>
                  </a:lnTo>
                  <a:lnTo>
                    <a:pt x="3261" y="235"/>
                  </a:lnTo>
                  <a:lnTo>
                    <a:pt x="3253" y="292"/>
                  </a:lnTo>
                  <a:lnTo>
                    <a:pt x="3242" y="351"/>
                  </a:lnTo>
                  <a:lnTo>
                    <a:pt x="3230" y="408"/>
                  </a:lnTo>
                  <a:lnTo>
                    <a:pt x="3215" y="467"/>
                  </a:lnTo>
                  <a:lnTo>
                    <a:pt x="3198" y="522"/>
                  </a:lnTo>
                  <a:lnTo>
                    <a:pt x="3179" y="579"/>
                  </a:lnTo>
                  <a:lnTo>
                    <a:pt x="3158" y="636"/>
                  </a:lnTo>
                  <a:lnTo>
                    <a:pt x="3137" y="690"/>
                  </a:lnTo>
                  <a:lnTo>
                    <a:pt x="3110" y="743"/>
                  </a:lnTo>
                  <a:lnTo>
                    <a:pt x="3084" y="796"/>
                  </a:lnTo>
                  <a:lnTo>
                    <a:pt x="3055" y="847"/>
                  </a:lnTo>
                  <a:lnTo>
                    <a:pt x="3025" y="899"/>
                  </a:lnTo>
                  <a:lnTo>
                    <a:pt x="2991" y="948"/>
                  </a:lnTo>
                  <a:lnTo>
                    <a:pt x="2956" y="996"/>
                  </a:lnTo>
                  <a:lnTo>
                    <a:pt x="2920" y="1043"/>
                  </a:lnTo>
                  <a:lnTo>
                    <a:pt x="2882" y="1089"/>
                  </a:lnTo>
                  <a:lnTo>
                    <a:pt x="2844" y="1132"/>
                  </a:lnTo>
                  <a:lnTo>
                    <a:pt x="2802" y="1174"/>
                  </a:lnTo>
                  <a:lnTo>
                    <a:pt x="2759" y="1214"/>
                  </a:lnTo>
                  <a:lnTo>
                    <a:pt x="2715" y="1254"/>
                  </a:lnTo>
                  <a:lnTo>
                    <a:pt x="2669" y="1292"/>
                  </a:lnTo>
                  <a:lnTo>
                    <a:pt x="2622" y="1328"/>
                  </a:lnTo>
                  <a:lnTo>
                    <a:pt x="2574" y="1362"/>
                  </a:lnTo>
                  <a:lnTo>
                    <a:pt x="2525" y="1395"/>
                  </a:lnTo>
                  <a:lnTo>
                    <a:pt x="2475" y="1425"/>
                  </a:lnTo>
                  <a:lnTo>
                    <a:pt x="2422" y="1454"/>
                  </a:lnTo>
                  <a:lnTo>
                    <a:pt x="2371" y="1480"/>
                  </a:lnTo>
                  <a:lnTo>
                    <a:pt x="2316" y="1505"/>
                  </a:lnTo>
                  <a:lnTo>
                    <a:pt x="2263" y="1528"/>
                  </a:lnTo>
                  <a:lnTo>
                    <a:pt x="2207" y="1547"/>
                  </a:lnTo>
                  <a:lnTo>
                    <a:pt x="2150" y="1566"/>
                  </a:lnTo>
                  <a:lnTo>
                    <a:pt x="2093" y="1583"/>
                  </a:lnTo>
                  <a:lnTo>
                    <a:pt x="2036" y="1596"/>
                  </a:lnTo>
                  <a:lnTo>
                    <a:pt x="1979" y="1608"/>
                  </a:lnTo>
                  <a:lnTo>
                    <a:pt x="1920" y="1619"/>
                  </a:lnTo>
                  <a:lnTo>
                    <a:pt x="1861" y="1627"/>
                  </a:lnTo>
                  <a:lnTo>
                    <a:pt x="1804" y="1632"/>
                  </a:lnTo>
                  <a:lnTo>
                    <a:pt x="1743" y="1636"/>
                  </a:lnTo>
                  <a:lnTo>
                    <a:pt x="1686" y="1636"/>
                  </a:lnTo>
                  <a:lnTo>
                    <a:pt x="1628" y="1636"/>
                  </a:lnTo>
                  <a:lnTo>
                    <a:pt x="1567" y="1632"/>
                  </a:lnTo>
                  <a:lnTo>
                    <a:pt x="1510" y="1627"/>
                  </a:lnTo>
                  <a:lnTo>
                    <a:pt x="1451" y="1619"/>
                  </a:lnTo>
                  <a:lnTo>
                    <a:pt x="1392" y="1610"/>
                  </a:lnTo>
                  <a:lnTo>
                    <a:pt x="1335" y="1596"/>
                  </a:lnTo>
                  <a:lnTo>
                    <a:pt x="1278" y="1583"/>
                  </a:lnTo>
                  <a:lnTo>
                    <a:pt x="1221" y="1566"/>
                  </a:lnTo>
                  <a:lnTo>
                    <a:pt x="1164" y="1549"/>
                  </a:lnTo>
                  <a:lnTo>
                    <a:pt x="1108" y="1528"/>
                  </a:lnTo>
                  <a:lnTo>
                    <a:pt x="1055" y="1505"/>
                  </a:lnTo>
                  <a:lnTo>
                    <a:pt x="1000" y="1480"/>
                  </a:lnTo>
                  <a:lnTo>
                    <a:pt x="949" y="1454"/>
                  </a:lnTo>
                  <a:lnTo>
                    <a:pt x="896" y="1427"/>
                  </a:lnTo>
                  <a:lnTo>
                    <a:pt x="846" y="1395"/>
                  </a:lnTo>
                  <a:lnTo>
                    <a:pt x="797" y="1364"/>
                  </a:lnTo>
                  <a:lnTo>
                    <a:pt x="747" y="1330"/>
                  </a:lnTo>
                  <a:lnTo>
                    <a:pt x="700" y="1294"/>
                  </a:lnTo>
                  <a:lnTo>
                    <a:pt x="656" y="1256"/>
                  </a:lnTo>
                  <a:lnTo>
                    <a:pt x="610" y="1216"/>
                  </a:lnTo>
                  <a:lnTo>
                    <a:pt x="569" y="1176"/>
                  </a:lnTo>
                  <a:lnTo>
                    <a:pt x="527" y="1134"/>
                  </a:lnTo>
                  <a:lnTo>
                    <a:pt x="487" y="1089"/>
                  </a:lnTo>
                  <a:lnTo>
                    <a:pt x="449" y="1045"/>
                  </a:lnTo>
                  <a:lnTo>
                    <a:pt x="413" y="998"/>
                  </a:lnTo>
                  <a:lnTo>
                    <a:pt x="378" y="950"/>
                  </a:lnTo>
                  <a:lnTo>
                    <a:pt x="346" y="901"/>
                  </a:lnTo>
                  <a:lnTo>
                    <a:pt x="316" y="849"/>
                  </a:lnTo>
                  <a:lnTo>
                    <a:pt x="285" y="798"/>
                  </a:lnTo>
                  <a:lnTo>
                    <a:pt x="259" y="745"/>
                  </a:lnTo>
                  <a:lnTo>
                    <a:pt x="234" y="691"/>
                  </a:lnTo>
                  <a:lnTo>
                    <a:pt x="211" y="636"/>
                  </a:lnTo>
                  <a:lnTo>
                    <a:pt x="190" y="581"/>
                  </a:lnTo>
                  <a:lnTo>
                    <a:pt x="171" y="526"/>
                  </a:lnTo>
                  <a:lnTo>
                    <a:pt x="154" y="469"/>
                  </a:lnTo>
                  <a:lnTo>
                    <a:pt x="139" y="412"/>
                  </a:lnTo>
                  <a:lnTo>
                    <a:pt x="127" y="353"/>
                  </a:lnTo>
                  <a:lnTo>
                    <a:pt x="116" y="294"/>
                  </a:lnTo>
                  <a:lnTo>
                    <a:pt x="108" y="237"/>
                  </a:lnTo>
                  <a:lnTo>
                    <a:pt x="103" y="178"/>
                  </a:lnTo>
                  <a:lnTo>
                    <a:pt x="97" y="117"/>
                  </a:lnTo>
                  <a:lnTo>
                    <a:pt x="95" y="58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2" y="121"/>
                  </a:lnTo>
                  <a:lnTo>
                    <a:pt x="8" y="182"/>
                  </a:lnTo>
                  <a:lnTo>
                    <a:pt x="13" y="245"/>
                  </a:lnTo>
                  <a:lnTo>
                    <a:pt x="23" y="304"/>
                  </a:lnTo>
                  <a:lnTo>
                    <a:pt x="34" y="365"/>
                  </a:lnTo>
                  <a:lnTo>
                    <a:pt x="48" y="423"/>
                  </a:lnTo>
                  <a:lnTo>
                    <a:pt x="61" y="482"/>
                  </a:lnTo>
                  <a:lnTo>
                    <a:pt x="78" y="541"/>
                  </a:lnTo>
                  <a:lnTo>
                    <a:pt x="97" y="598"/>
                  </a:lnTo>
                  <a:lnTo>
                    <a:pt x="120" y="655"/>
                  </a:lnTo>
                  <a:lnTo>
                    <a:pt x="143" y="712"/>
                  </a:lnTo>
                  <a:lnTo>
                    <a:pt x="169" y="768"/>
                  </a:lnTo>
                  <a:lnTo>
                    <a:pt x="196" y="823"/>
                  </a:lnTo>
                  <a:lnTo>
                    <a:pt x="224" y="876"/>
                  </a:lnTo>
                  <a:lnTo>
                    <a:pt x="257" y="927"/>
                  </a:lnTo>
                  <a:lnTo>
                    <a:pt x="289" y="979"/>
                  </a:lnTo>
                  <a:lnTo>
                    <a:pt x="325" y="1028"/>
                  </a:lnTo>
                  <a:lnTo>
                    <a:pt x="361" y="1077"/>
                  </a:lnTo>
                  <a:lnTo>
                    <a:pt x="399" y="1125"/>
                  </a:lnTo>
                  <a:lnTo>
                    <a:pt x="441" y="1170"/>
                  </a:lnTo>
                  <a:lnTo>
                    <a:pt x="483" y="1214"/>
                  </a:lnTo>
                  <a:lnTo>
                    <a:pt x="525" y="1258"/>
                  </a:lnTo>
                  <a:lnTo>
                    <a:pt x="570" y="1298"/>
                  </a:lnTo>
                  <a:lnTo>
                    <a:pt x="616" y="1338"/>
                  </a:lnTo>
                  <a:lnTo>
                    <a:pt x="665" y="1376"/>
                  </a:lnTo>
                  <a:lnTo>
                    <a:pt x="713" y="1412"/>
                  </a:lnTo>
                  <a:lnTo>
                    <a:pt x="764" y="1446"/>
                  </a:lnTo>
                  <a:lnTo>
                    <a:pt x="816" y="1478"/>
                  </a:lnTo>
                  <a:lnTo>
                    <a:pt x="869" y="1509"/>
                  </a:lnTo>
                  <a:lnTo>
                    <a:pt x="922" y="1537"/>
                  </a:lnTo>
                  <a:lnTo>
                    <a:pt x="975" y="1564"/>
                  </a:lnTo>
                  <a:lnTo>
                    <a:pt x="1032" y="1589"/>
                  </a:lnTo>
                  <a:lnTo>
                    <a:pt x="1088" y="1611"/>
                  </a:lnTo>
                  <a:lnTo>
                    <a:pt x="1145" y="1632"/>
                  </a:lnTo>
                  <a:lnTo>
                    <a:pt x="1204" y="1651"/>
                  </a:lnTo>
                  <a:lnTo>
                    <a:pt x="1262" y="1667"/>
                  </a:lnTo>
                  <a:lnTo>
                    <a:pt x="1321" y="1682"/>
                  </a:lnTo>
                  <a:lnTo>
                    <a:pt x="1380" y="1693"/>
                  </a:lnTo>
                  <a:lnTo>
                    <a:pt x="1439" y="1705"/>
                  </a:lnTo>
                  <a:lnTo>
                    <a:pt x="1500" y="1712"/>
                  </a:lnTo>
                  <a:lnTo>
                    <a:pt x="1561" y="1716"/>
                  </a:lnTo>
                  <a:lnTo>
                    <a:pt x="1622" y="1720"/>
                  </a:lnTo>
                  <a:lnTo>
                    <a:pt x="1683" y="1722"/>
                  </a:lnTo>
                  <a:lnTo>
                    <a:pt x="1743" y="1720"/>
                  </a:lnTo>
                  <a:lnTo>
                    <a:pt x="1804" y="1716"/>
                  </a:lnTo>
                  <a:lnTo>
                    <a:pt x="1863" y="1712"/>
                  </a:lnTo>
                  <a:lnTo>
                    <a:pt x="1924" y="1705"/>
                  </a:lnTo>
                  <a:lnTo>
                    <a:pt x="1985" y="1695"/>
                  </a:lnTo>
                  <a:lnTo>
                    <a:pt x="2044" y="1682"/>
                  </a:lnTo>
                  <a:lnTo>
                    <a:pt x="2103" y="1669"/>
                  </a:lnTo>
                  <a:lnTo>
                    <a:pt x="2162" y="1651"/>
                  </a:lnTo>
                  <a:lnTo>
                    <a:pt x="2221" y="1634"/>
                  </a:lnTo>
                  <a:lnTo>
                    <a:pt x="2278" y="1613"/>
                  </a:lnTo>
                  <a:lnTo>
                    <a:pt x="2333" y="1591"/>
                  </a:lnTo>
                  <a:lnTo>
                    <a:pt x="2390" y="1566"/>
                  </a:lnTo>
                  <a:lnTo>
                    <a:pt x="2443" y="1539"/>
                  </a:lnTo>
                  <a:lnTo>
                    <a:pt x="2498" y="1511"/>
                  </a:lnTo>
                  <a:lnTo>
                    <a:pt x="2552" y="1480"/>
                  </a:lnTo>
                  <a:lnTo>
                    <a:pt x="2603" y="1448"/>
                  </a:lnTo>
                  <a:lnTo>
                    <a:pt x="2652" y="1414"/>
                  </a:lnTo>
                  <a:lnTo>
                    <a:pt x="2702" y="1378"/>
                  </a:lnTo>
                  <a:lnTo>
                    <a:pt x="2749" y="1340"/>
                  </a:lnTo>
                  <a:lnTo>
                    <a:pt x="2795" y="1300"/>
                  </a:lnTo>
                  <a:lnTo>
                    <a:pt x="2841" y="1260"/>
                  </a:lnTo>
                  <a:lnTo>
                    <a:pt x="2884" y="1216"/>
                  </a:lnTo>
                  <a:lnTo>
                    <a:pt x="2926" y="1172"/>
                  </a:lnTo>
                  <a:lnTo>
                    <a:pt x="2966" y="1127"/>
                  </a:lnTo>
                  <a:lnTo>
                    <a:pt x="3004" y="1079"/>
                  </a:lnTo>
                  <a:lnTo>
                    <a:pt x="3042" y="1032"/>
                  </a:lnTo>
                  <a:lnTo>
                    <a:pt x="3076" y="982"/>
                  </a:lnTo>
                  <a:lnTo>
                    <a:pt x="3110" y="931"/>
                  </a:lnTo>
                  <a:lnTo>
                    <a:pt x="3141" y="878"/>
                  </a:lnTo>
                  <a:lnTo>
                    <a:pt x="3171" y="825"/>
                  </a:lnTo>
                  <a:lnTo>
                    <a:pt x="3198" y="771"/>
                  </a:lnTo>
                  <a:lnTo>
                    <a:pt x="3225" y="716"/>
                  </a:lnTo>
                  <a:lnTo>
                    <a:pt x="3247" y="659"/>
                  </a:lnTo>
                  <a:lnTo>
                    <a:pt x="3270" y="602"/>
                  </a:lnTo>
                  <a:lnTo>
                    <a:pt x="3289" y="545"/>
                  </a:lnTo>
                  <a:lnTo>
                    <a:pt x="3306" y="486"/>
                  </a:lnTo>
                  <a:lnTo>
                    <a:pt x="3322" y="427"/>
                  </a:lnTo>
                  <a:lnTo>
                    <a:pt x="3335" y="368"/>
                  </a:lnTo>
                  <a:lnTo>
                    <a:pt x="3346" y="308"/>
                  </a:lnTo>
                  <a:lnTo>
                    <a:pt x="3354" y="247"/>
                  </a:lnTo>
                  <a:lnTo>
                    <a:pt x="3361" y="186"/>
                  </a:lnTo>
                  <a:lnTo>
                    <a:pt x="3365" y="125"/>
                  </a:lnTo>
                  <a:lnTo>
                    <a:pt x="3369" y="64"/>
                  </a:lnTo>
                  <a:lnTo>
                    <a:pt x="3369" y="3"/>
                  </a:lnTo>
                  <a:lnTo>
                    <a:pt x="3369" y="0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2200" y="1129"/>
              <a:ext cx="1685" cy="860"/>
            </a:xfrm>
            <a:custGeom>
              <a:avLst/>
              <a:gdLst>
                <a:gd name="T0" fmla="*/ 1635 w 3369"/>
                <a:gd name="T1" fmla="*/ 802 h 1720"/>
                <a:gd name="T2" fmla="*/ 1627 w 3369"/>
                <a:gd name="T3" fmla="*/ 714 h 1720"/>
                <a:gd name="T4" fmla="*/ 1608 w 3369"/>
                <a:gd name="T5" fmla="*/ 627 h 1720"/>
                <a:gd name="T6" fmla="*/ 1579 w 3369"/>
                <a:gd name="T7" fmla="*/ 543 h 1720"/>
                <a:gd name="T8" fmla="*/ 1542 w 3369"/>
                <a:gd name="T9" fmla="*/ 462 h 1720"/>
                <a:gd name="T10" fmla="*/ 1496 w 3369"/>
                <a:gd name="T11" fmla="*/ 387 h 1720"/>
                <a:gd name="T12" fmla="*/ 1441 w 3369"/>
                <a:gd name="T13" fmla="*/ 317 h 1720"/>
                <a:gd name="T14" fmla="*/ 1380 w 3369"/>
                <a:gd name="T15" fmla="*/ 252 h 1720"/>
                <a:gd name="T16" fmla="*/ 1311 w 3369"/>
                <a:gd name="T17" fmla="*/ 197 h 1720"/>
                <a:gd name="T18" fmla="*/ 1238 w 3369"/>
                <a:gd name="T19" fmla="*/ 148 h 1720"/>
                <a:gd name="T20" fmla="*/ 1158 w 3369"/>
                <a:gd name="T21" fmla="*/ 108 h 1720"/>
                <a:gd name="T22" fmla="*/ 1075 w 3369"/>
                <a:gd name="T23" fmla="*/ 78 h 1720"/>
                <a:gd name="T24" fmla="*/ 990 w 3369"/>
                <a:gd name="T25" fmla="*/ 56 h 1720"/>
                <a:gd name="T26" fmla="*/ 902 w 3369"/>
                <a:gd name="T27" fmla="*/ 45 h 1720"/>
                <a:gd name="T28" fmla="*/ 814 w 3369"/>
                <a:gd name="T29" fmla="*/ 43 h 1720"/>
                <a:gd name="T30" fmla="*/ 726 w 3369"/>
                <a:gd name="T31" fmla="*/ 51 h 1720"/>
                <a:gd name="T32" fmla="*/ 639 w 3369"/>
                <a:gd name="T33" fmla="*/ 68 h 1720"/>
                <a:gd name="T34" fmla="*/ 554 w 3369"/>
                <a:gd name="T35" fmla="*/ 97 h 1720"/>
                <a:gd name="T36" fmla="*/ 475 w 3369"/>
                <a:gd name="T37" fmla="*/ 133 h 1720"/>
                <a:gd name="T38" fmla="*/ 399 w 3369"/>
                <a:gd name="T39" fmla="*/ 179 h 1720"/>
                <a:gd name="T40" fmla="*/ 328 w 3369"/>
                <a:gd name="T41" fmla="*/ 232 h 1720"/>
                <a:gd name="T42" fmla="*/ 264 w 3369"/>
                <a:gd name="T43" fmla="*/ 294 h 1720"/>
                <a:gd name="T44" fmla="*/ 207 w 3369"/>
                <a:gd name="T45" fmla="*/ 362 h 1720"/>
                <a:gd name="T46" fmla="*/ 158 w 3369"/>
                <a:gd name="T47" fmla="*/ 435 h 1720"/>
                <a:gd name="T48" fmla="*/ 117 w 3369"/>
                <a:gd name="T49" fmla="*/ 515 h 1720"/>
                <a:gd name="T50" fmla="*/ 86 w 3369"/>
                <a:gd name="T51" fmla="*/ 598 h 1720"/>
                <a:gd name="T52" fmla="*/ 64 w 3369"/>
                <a:gd name="T53" fmla="*/ 684 h 1720"/>
                <a:gd name="T54" fmla="*/ 52 w 3369"/>
                <a:gd name="T55" fmla="*/ 772 h 1720"/>
                <a:gd name="T56" fmla="*/ 49 w 3369"/>
                <a:gd name="T57" fmla="*/ 860 h 1720"/>
                <a:gd name="T58" fmla="*/ 1 w 3369"/>
                <a:gd name="T59" fmla="*/ 799 h 1720"/>
                <a:gd name="T60" fmla="*/ 12 w 3369"/>
                <a:gd name="T61" fmla="*/ 709 h 1720"/>
                <a:gd name="T62" fmla="*/ 31 w 3369"/>
                <a:gd name="T63" fmla="*/ 620 h 1720"/>
                <a:gd name="T64" fmla="*/ 60 w 3369"/>
                <a:gd name="T65" fmla="*/ 532 h 1720"/>
                <a:gd name="T66" fmla="*/ 98 w 3369"/>
                <a:gd name="T67" fmla="*/ 449 h 1720"/>
                <a:gd name="T68" fmla="*/ 145 w 3369"/>
                <a:gd name="T69" fmla="*/ 371 h 1720"/>
                <a:gd name="T70" fmla="*/ 200 w 3369"/>
                <a:gd name="T71" fmla="*/ 298 h 1720"/>
                <a:gd name="T72" fmla="*/ 263 w 3369"/>
                <a:gd name="T73" fmla="*/ 231 h 1720"/>
                <a:gd name="T74" fmla="*/ 333 w 3369"/>
                <a:gd name="T75" fmla="*/ 172 h 1720"/>
                <a:gd name="T76" fmla="*/ 408 w 3369"/>
                <a:gd name="T77" fmla="*/ 120 h 1720"/>
                <a:gd name="T78" fmla="*/ 488 w 3369"/>
                <a:gd name="T79" fmla="*/ 78 h 1720"/>
                <a:gd name="T80" fmla="*/ 573 w 3369"/>
                <a:gd name="T81" fmla="*/ 45 h 1720"/>
                <a:gd name="T82" fmla="*/ 661 w 3369"/>
                <a:gd name="T83" fmla="*/ 20 h 1720"/>
                <a:gd name="T84" fmla="*/ 750 w 3369"/>
                <a:gd name="T85" fmla="*/ 5 h 1720"/>
                <a:gd name="T86" fmla="*/ 842 w 3369"/>
                <a:gd name="T87" fmla="*/ 0 h 1720"/>
                <a:gd name="T88" fmla="*/ 932 w 3369"/>
                <a:gd name="T89" fmla="*/ 5 h 1720"/>
                <a:gd name="T90" fmla="*/ 1022 w 3369"/>
                <a:gd name="T91" fmla="*/ 19 h 1720"/>
                <a:gd name="T92" fmla="*/ 1111 w 3369"/>
                <a:gd name="T93" fmla="*/ 44 h 1720"/>
                <a:gd name="T94" fmla="*/ 1195 w 3369"/>
                <a:gd name="T95" fmla="*/ 78 h 1720"/>
                <a:gd name="T96" fmla="*/ 1276 w 3369"/>
                <a:gd name="T97" fmla="*/ 119 h 1720"/>
                <a:gd name="T98" fmla="*/ 1351 w 3369"/>
                <a:gd name="T99" fmla="*/ 171 h 1720"/>
                <a:gd name="T100" fmla="*/ 1421 w 3369"/>
                <a:gd name="T101" fmla="*/ 230 h 1720"/>
                <a:gd name="T102" fmla="*/ 1483 w 3369"/>
                <a:gd name="T103" fmla="*/ 297 h 1720"/>
                <a:gd name="T104" fmla="*/ 1538 w 3369"/>
                <a:gd name="T105" fmla="*/ 370 h 1720"/>
                <a:gd name="T106" fmla="*/ 1586 w 3369"/>
                <a:gd name="T107" fmla="*/ 447 h 1720"/>
                <a:gd name="T108" fmla="*/ 1624 w 3369"/>
                <a:gd name="T109" fmla="*/ 531 h 1720"/>
                <a:gd name="T110" fmla="*/ 1653 w 3369"/>
                <a:gd name="T111" fmla="*/ 618 h 1720"/>
                <a:gd name="T112" fmla="*/ 1673 w 3369"/>
                <a:gd name="T113" fmla="*/ 707 h 1720"/>
                <a:gd name="T114" fmla="*/ 1683 w 3369"/>
                <a:gd name="T115" fmla="*/ 797 h 1720"/>
                <a:gd name="T116" fmla="*/ 1685 w 3369"/>
                <a:gd name="T117" fmla="*/ 860 h 1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69"/>
                <a:gd name="T178" fmla="*/ 0 h 1720"/>
                <a:gd name="T179" fmla="*/ 3369 w 3369"/>
                <a:gd name="T180" fmla="*/ 1720 h 1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69" h="1720">
                  <a:moveTo>
                    <a:pt x="3272" y="1720"/>
                  </a:moveTo>
                  <a:lnTo>
                    <a:pt x="3272" y="1663"/>
                  </a:lnTo>
                  <a:lnTo>
                    <a:pt x="3270" y="1604"/>
                  </a:lnTo>
                  <a:lnTo>
                    <a:pt x="3266" y="1545"/>
                  </a:lnTo>
                  <a:lnTo>
                    <a:pt x="3261" y="1486"/>
                  </a:lnTo>
                  <a:lnTo>
                    <a:pt x="3253" y="1427"/>
                  </a:lnTo>
                  <a:lnTo>
                    <a:pt x="3242" y="1370"/>
                  </a:lnTo>
                  <a:lnTo>
                    <a:pt x="3230" y="1311"/>
                  </a:lnTo>
                  <a:lnTo>
                    <a:pt x="3215" y="1254"/>
                  </a:lnTo>
                  <a:lnTo>
                    <a:pt x="3198" y="1197"/>
                  </a:lnTo>
                  <a:lnTo>
                    <a:pt x="3179" y="1140"/>
                  </a:lnTo>
                  <a:lnTo>
                    <a:pt x="3158" y="1085"/>
                  </a:lnTo>
                  <a:lnTo>
                    <a:pt x="3137" y="1032"/>
                  </a:lnTo>
                  <a:lnTo>
                    <a:pt x="3110" y="977"/>
                  </a:lnTo>
                  <a:lnTo>
                    <a:pt x="3084" y="925"/>
                  </a:lnTo>
                  <a:lnTo>
                    <a:pt x="3055" y="872"/>
                  </a:lnTo>
                  <a:lnTo>
                    <a:pt x="3025" y="823"/>
                  </a:lnTo>
                  <a:lnTo>
                    <a:pt x="2991" y="773"/>
                  </a:lnTo>
                  <a:lnTo>
                    <a:pt x="2956" y="726"/>
                  </a:lnTo>
                  <a:lnTo>
                    <a:pt x="2920" y="678"/>
                  </a:lnTo>
                  <a:lnTo>
                    <a:pt x="2882" y="633"/>
                  </a:lnTo>
                  <a:lnTo>
                    <a:pt x="2844" y="589"/>
                  </a:lnTo>
                  <a:lnTo>
                    <a:pt x="2802" y="547"/>
                  </a:lnTo>
                  <a:lnTo>
                    <a:pt x="2759" y="505"/>
                  </a:lnTo>
                  <a:lnTo>
                    <a:pt x="2715" y="465"/>
                  </a:lnTo>
                  <a:lnTo>
                    <a:pt x="2669" y="427"/>
                  </a:lnTo>
                  <a:lnTo>
                    <a:pt x="2622" y="393"/>
                  </a:lnTo>
                  <a:lnTo>
                    <a:pt x="2574" y="359"/>
                  </a:lnTo>
                  <a:lnTo>
                    <a:pt x="2525" y="326"/>
                  </a:lnTo>
                  <a:lnTo>
                    <a:pt x="2475" y="296"/>
                  </a:lnTo>
                  <a:lnTo>
                    <a:pt x="2422" y="268"/>
                  </a:lnTo>
                  <a:lnTo>
                    <a:pt x="2371" y="241"/>
                  </a:lnTo>
                  <a:lnTo>
                    <a:pt x="2316" y="216"/>
                  </a:lnTo>
                  <a:lnTo>
                    <a:pt x="2263" y="193"/>
                  </a:lnTo>
                  <a:lnTo>
                    <a:pt x="2207" y="172"/>
                  </a:lnTo>
                  <a:lnTo>
                    <a:pt x="2150" y="155"/>
                  </a:lnTo>
                  <a:lnTo>
                    <a:pt x="2093" y="138"/>
                  </a:lnTo>
                  <a:lnTo>
                    <a:pt x="2036" y="123"/>
                  </a:lnTo>
                  <a:lnTo>
                    <a:pt x="1979" y="112"/>
                  </a:lnTo>
                  <a:lnTo>
                    <a:pt x="1920" y="102"/>
                  </a:lnTo>
                  <a:lnTo>
                    <a:pt x="1861" y="95"/>
                  </a:lnTo>
                  <a:lnTo>
                    <a:pt x="1804" y="89"/>
                  </a:lnTo>
                  <a:lnTo>
                    <a:pt x="1743" y="85"/>
                  </a:lnTo>
                  <a:lnTo>
                    <a:pt x="1686" y="85"/>
                  </a:lnTo>
                  <a:lnTo>
                    <a:pt x="1628" y="85"/>
                  </a:lnTo>
                  <a:lnTo>
                    <a:pt x="1567" y="89"/>
                  </a:lnTo>
                  <a:lnTo>
                    <a:pt x="1510" y="95"/>
                  </a:lnTo>
                  <a:lnTo>
                    <a:pt x="1451" y="102"/>
                  </a:lnTo>
                  <a:lnTo>
                    <a:pt x="1392" y="112"/>
                  </a:lnTo>
                  <a:lnTo>
                    <a:pt x="1335" y="123"/>
                  </a:lnTo>
                  <a:lnTo>
                    <a:pt x="1278" y="136"/>
                  </a:lnTo>
                  <a:lnTo>
                    <a:pt x="1221" y="153"/>
                  </a:lnTo>
                  <a:lnTo>
                    <a:pt x="1164" y="172"/>
                  </a:lnTo>
                  <a:lnTo>
                    <a:pt x="1108" y="193"/>
                  </a:lnTo>
                  <a:lnTo>
                    <a:pt x="1055" y="214"/>
                  </a:lnTo>
                  <a:lnTo>
                    <a:pt x="1000" y="239"/>
                  </a:lnTo>
                  <a:lnTo>
                    <a:pt x="949" y="266"/>
                  </a:lnTo>
                  <a:lnTo>
                    <a:pt x="896" y="294"/>
                  </a:lnTo>
                  <a:lnTo>
                    <a:pt x="846" y="325"/>
                  </a:lnTo>
                  <a:lnTo>
                    <a:pt x="797" y="357"/>
                  </a:lnTo>
                  <a:lnTo>
                    <a:pt x="747" y="391"/>
                  </a:lnTo>
                  <a:lnTo>
                    <a:pt x="700" y="427"/>
                  </a:lnTo>
                  <a:lnTo>
                    <a:pt x="656" y="465"/>
                  </a:lnTo>
                  <a:lnTo>
                    <a:pt x="610" y="503"/>
                  </a:lnTo>
                  <a:lnTo>
                    <a:pt x="569" y="545"/>
                  </a:lnTo>
                  <a:lnTo>
                    <a:pt x="527" y="587"/>
                  </a:lnTo>
                  <a:lnTo>
                    <a:pt x="487" y="631"/>
                  </a:lnTo>
                  <a:lnTo>
                    <a:pt x="449" y="676"/>
                  </a:lnTo>
                  <a:lnTo>
                    <a:pt x="413" y="724"/>
                  </a:lnTo>
                  <a:lnTo>
                    <a:pt x="378" y="771"/>
                  </a:lnTo>
                  <a:lnTo>
                    <a:pt x="346" y="821"/>
                  </a:lnTo>
                  <a:lnTo>
                    <a:pt x="316" y="870"/>
                  </a:lnTo>
                  <a:lnTo>
                    <a:pt x="285" y="923"/>
                  </a:lnTo>
                  <a:lnTo>
                    <a:pt x="259" y="975"/>
                  </a:lnTo>
                  <a:lnTo>
                    <a:pt x="234" y="1030"/>
                  </a:lnTo>
                  <a:lnTo>
                    <a:pt x="211" y="1083"/>
                  </a:lnTo>
                  <a:lnTo>
                    <a:pt x="190" y="1138"/>
                  </a:lnTo>
                  <a:lnTo>
                    <a:pt x="171" y="1195"/>
                  </a:lnTo>
                  <a:lnTo>
                    <a:pt x="154" y="1252"/>
                  </a:lnTo>
                  <a:lnTo>
                    <a:pt x="139" y="1309"/>
                  </a:lnTo>
                  <a:lnTo>
                    <a:pt x="127" y="1368"/>
                  </a:lnTo>
                  <a:lnTo>
                    <a:pt x="116" y="1425"/>
                  </a:lnTo>
                  <a:lnTo>
                    <a:pt x="108" y="1484"/>
                  </a:lnTo>
                  <a:lnTo>
                    <a:pt x="103" y="1543"/>
                  </a:lnTo>
                  <a:lnTo>
                    <a:pt x="97" y="1602"/>
                  </a:lnTo>
                  <a:lnTo>
                    <a:pt x="95" y="1661"/>
                  </a:lnTo>
                  <a:lnTo>
                    <a:pt x="97" y="1720"/>
                  </a:lnTo>
                  <a:lnTo>
                    <a:pt x="0" y="1720"/>
                  </a:lnTo>
                  <a:lnTo>
                    <a:pt x="0" y="1661"/>
                  </a:lnTo>
                  <a:lnTo>
                    <a:pt x="2" y="1598"/>
                  </a:lnTo>
                  <a:lnTo>
                    <a:pt x="8" y="1537"/>
                  </a:lnTo>
                  <a:lnTo>
                    <a:pt x="13" y="1476"/>
                  </a:lnTo>
                  <a:lnTo>
                    <a:pt x="23" y="1418"/>
                  </a:lnTo>
                  <a:lnTo>
                    <a:pt x="34" y="1357"/>
                  </a:lnTo>
                  <a:lnTo>
                    <a:pt x="48" y="1298"/>
                  </a:lnTo>
                  <a:lnTo>
                    <a:pt x="61" y="1239"/>
                  </a:lnTo>
                  <a:lnTo>
                    <a:pt x="78" y="1180"/>
                  </a:lnTo>
                  <a:lnTo>
                    <a:pt x="97" y="1123"/>
                  </a:lnTo>
                  <a:lnTo>
                    <a:pt x="120" y="1064"/>
                  </a:lnTo>
                  <a:lnTo>
                    <a:pt x="143" y="1009"/>
                  </a:lnTo>
                  <a:lnTo>
                    <a:pt x="169" y="954"/>
                  </a:lnTo>
                  <a:lnTo>
                    <a:pt x="196" y="899"/>
                  </a:lnTo>
                  <a:lnTo>
                    <a:pt x="224" y="845"/>
                  </a:lnTo>
                  <a:lnTo>
                    <a:pt x="257" y="792"/>
                  </a:lnTo>
                  <a:lnTo>
                    <a:pt x="289" y="741"/>
                  </a:lnTo>
                  <a:lnTo>
                    <a:pt x="325" y="691"/>
                  </a:lnTo>
                  <a:lnTo>
                    <a:pt x="361" y="642"/>
                  </a:lnTo>
                  <a:lnTo>
                    <a:pt x="399" y="596"/>
                  </a:lnTo>
                  <a:lnTo>
                    <a:pt x="441" y="551"/>
                  </a:lnTo>
                  <a:lnTo>
                    <a:pt x="483" y="505"/>
                  </a:lnTo>
                  <a:lnTo>
                    <a:pt x="525" y="463"/>
                  </a:lnTo>
                  <a:lnTo>
                    <a:pt x="570" y="422"/>
                  </a:lnTo>
                  <a:lnTo>
                    <a:pt x="616" y="382"/>
                  </a:lnTo>
                  <a:lnTo>
                    <a:pt x="665" y="344"/>
                  </a:lnTo>
                  <a:lnTo>
                    <a:pt x="713" y="309"/>
                  </a:lnTo>
                  <a:lnTo>
                    <a:pt x="764" y="273"/>
                  </a:lnTo>
                  <a:lnTo>
                    <a:pt x="816" y="241"/>
                  </a:lnTo>
                  <a:lnTo>
                    <a:pt x="869" y="211"/>
                  </a:lnTo>
                  <a:lnTo>
                    <a:pt x="922" y="182"/>
                  </a:lnTo>
                  <a:lnTo>
                    <a:pt x="975" y="155"/>
                  </a:lnTo>
                  <a:lnTo>
                    <a:pt x="1032" y="133"/>
                  </a:lnTo>
                  <a:lnTo>
                    <a:pt x="1088" y="110"/>
                  </a:lnTo>
                  <a:lnTo>
                    <a:pt x="1145" y="89"/>
                  </a:lnTo>
                  <a:lnTo>
                    <a:pt x="1204" y="70"/>
                  </a:lnTo>
                  <a:lnTo>
                    <a:pt x="1262" y="53"/>
                  </a:lnTo>
                  <a:lnTo>
                    <a:pt x="1321" y="39"/>
                  </a:lnTo>
                  <a:lnTo>
                    <a:pt x="1380" y="26"/>
                  </a:lnTo>
                  <a:lnTo>
                    <a:pt x="1439" y="17"/>
                  </a:lnTo>
                  <a:lnTo>
                    <a:pt x="1500" y="9"/>
                  </a:lnTo>
                  <a:lnTo>
                    <a:pt x="1561" y="3"/>
                  </a:lnTo>
                  <a:lnTo>
                    <a:pt x="1622" y="0"/>
                  </a:lnTo>
                  <a:lnTo>
                    <a:pt x="1683" y="0"/>
                  </a:lnTo>
                  <a:lnTo>
                    <a:pt x="1743" y="0"/>
                  </a:lnTo>
                  <a:lnTo>
                    <a:pt x="1804" y="3"/>
                  </a:lnTo>
                  <a:lnTo>
                    <a:pt x="1863" y="9"/>
                  </a:lnTo>
                  <a:lnTo>
                    <a:pt x="1924" y="17"/>
                  </a:lnTo>
                  <a:lnTo>
                    <a:pt x="1985" y="26"/>
                  </a:lnTo>
                  <a:lnTo>
                    <a:pt x="2044" y="38"/>
                  </a:lnTo>
                  <a:lnTo>
                    <a:pt x="2103" y="53"/>
                  </a:lnTo>
                  <a:lnTo>
                    <a:pt x="2162" y="68"/>
                  </a:lnTo>
                  <a:lnTo>
                    <a:pt x="2221" y="87"/>
                  </a:lnTo>
                  <a:lnTo>
                    <a:pt x="2278" y="108"/>
                  </a:lnTo>
                  <a:lnTo>
                    <a:pt x="2333" y="131"/>
                  </a:lnTo>
                  <a:lnTo>
                    <a:pt x="2390" y="155"/>
                  </a:lnTo>
                  <a:lnTo>
                    <a:pt x="2443" y="180"/>
                  </a:lnTo>
                  <a:lnTo>
                    <a:pt x="2498" y="209"/>
                  </a:lnTo>
                  <a:lnTo>
                    <a:pt x="2552" y="239"/>
                  </a:lnTo>
                  <a:lnTo>
                    <a:pt x="2603" y="271"/>
                  </a:lnTo>
                  <a:lnTo>
                    <a:pt x="2652" y="307"/>
                  </a:lnTo>
                  <a:lnTo>
                    <a:pt x="2702" y="342"/>
                  </a:lnTo>
                  <a:lnTo>
                    <a:pt x="2749" y="380"/>
                  </a:lnTo>
                  <a:lnTo>
                    <a:pt x="2795" y="420"/>
                  </a:lnTo>
                  <a:lnTo>
                    <a:pt x="2841" y="461"/>
                  </a:lnTo>
                  <a:lnTo>
                    <a:pt x="2884" y="503"/>
                  </a:lnTo>
                  <a:lnTo>
                    <a:pt x="2926" y="547"/>
                  </a:lnTo>
                  <a:lnTo>
                    <a:pt x="2966" y="593"/>
                  </a:lnTo>
                  <a:lnTo>
                    <a:pt x="3004" y="640"/>
                  </a:lnTo>
                  <a:lnTo>
                    <a:pt x="3042" y="690"/>
                  </a:lnTo>
                  <a:lnTo>
                    <a:pt x="3076" y="739"/>
                  </a:lnTo>
                  <a:lnTo>
                    <a:pt x="3110" y="790"/>
                  </a:lnTo>
                  <a:lnTo>
                    <a:pt x="3141" y="842"/>
                  </a:lnTo>
                  <a:lnTo>
                    <a:pt x="3171" y="895"/>
                  </a:lnTo>
                  <a:lnTo>
                    <a:pt x="3198" y="950"/>
                  </a:lnTo>
                  <a:lnTo>
                    <a:pt x="3225" y="1005"/>
                  </a:lnTo>
                  <a:lnTo>
                    <a:pt x="3247" y="1062"/>
                  </a:lnTo>
                  <a:lnTo>
                    <a:pt x="3270" y="1119"/>
                  </a:lnTo>
                  <a:lnTo>
                    <a:pt x="3289" y="1176"/>
                  </a:lnTo>
                  <a:lnTo>
                    <a:pt x="3306" y="1235"/>
                  </a:lnTo>
                  <a:lnTo>
                    <a:pt x="3322" y="1294"/>
                  </a:lnTo>
                  <a:lnTo>
                    <a:pt x="3335" y="1353"/>
                  </a:lnTo>
                  <a:lnTo>
                    <a:pt x="3346" y="1414"/>
                  </a:lnTo>
                  <a:lnTo>
                    <a:pt x="3354" y="1473"/>
                  </a:lnTo>
                  <a:lnTo>
                    <a:pt x="3361" y="1534"/>
                  </a:lnTo>
                  <a:lnTo>
                    <a:pt x="3365" y="1594"/>
                  </a:lnTo>
                  <a:lnTo>
                    <a:pt x="3369" y="1657"/>
                  </a:lnTo>
                  <a:lnTo>
                    <a:pt x="3369" y="1716"/>
                  </a:lnTo>
                  <a:lnTo>
                    <a:pt x="3369" y="1720"/>
                  </a:lnTo>
                  <a:lnTo>
                    <a:pt x="3272" y="17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5314326" y="2753518"/>
            <a:ext cx="1608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500</a:t>
            </a:r>
          </a:p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3879226" y="22232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803026" y="35186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3803026" y="49664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3" name="Text Box 60"/>
          <p:cNvSpPr txBox="1">
            <a:spLocks noChangeArrowheads="1"/>
          </p:cNvSpPr>
          <p:nvPr/>
        </p:nvSpPr>
        <p:spPr bwMode="auto">
          <a:xfrm>
            <a:off x="5022226" y="49664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6241426" y="49664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7536826" y="49664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6" name="Text Box 63"/>
          <p:cNvSpPr txBox="1">
            <a:spLocks noChangeArrowheads="1"/>
          </p:cNvSpPr>
          <p:nvPr/>
        </p:nvSpPr>
        <p:spPr bwMode="auto">
          <a:xfrm>
            <a:off x="7460626" y="35948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7" name="Text Box 64"/>
          <p:cNvSpPr txBox="1">
            <a:spLocks noChangeArrowheads="1"/>
          </p:cNvSpPr>
          <p:nvPr/>
        </p:nvSpPr>
        <p:spPr bwMode="auto">
          <a:xfrm>
            <a:off x="7460626" y="2223293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250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Microns</a:t>
            </a:r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>
            <a:off x="4913136" y="3321917"/>
            <a:ext cx="2449513" cy="1409700"/>
          </a:xfrm>
          <a:custGeom>
            <a:avLst/>
            <a:gdLst>
              <a:gd name="T0" fmla="*/ 2377533 w 3369"/>
              <a:gd name="T1" fmla="*/ 94962 h 1722"/>
              <a:gd name="T2" fmla="*/ 2365172 w 3369"/>
              <a:gd name="T3" fmla="*/ 239043 h 1722"/>
              <a:gd name="T4" fmla="*/ 2337544 w 3369"/>
              <a:gd name="T5" fmla="*/ 382305 h 1722"/>
              <a:gd name="T6" fmla="*/ 2296100 w 3369"/>
              <a:gd name="T7" fmla="*/ 520656 h 1722"/>
              <a:gd name="T8" fmla="*/ 2242297 w 3369"/>
              <a:gd name="T9" fmla="*/ 651638 h 1722"/>
              <a:gd name="T10" fmla="*/ 2174679 w 3369"/>
              <a:gd name="T11" fmla="*/ 776072 h 1722"/>
              <a:gd name="T12" fmla="*/ 2095428 w 3369"/>
              <a:gd name="T13" fmla="*/ 891500 h 1722"/>
              <a:gd name="T14" fmla="*/ 2005998 w 3369"/>
              <a:gd name="T15" fmla="*/ 993830 h 1722"/>
              <a:gd name="T16" fmla="*/ 1906389 w 3369"/>
              <a:gd name="T17" fmla="*/ 1087155 h 1722"/>
              <a:gd name="T18" fmla="*/ 1799509 w 3369"/>
              <a:gd name="T19" fmla="*/ 1166564 h 1722"/>
              <a:gd name="T20" fmla="*/ 1683904 w 3369"/>
              <a:gd name="T21" fmla="*/ 1232055 h 1722"/>
              <a:gd name="T22" fmla="*/ 1563210 w 3369"/>
              <a:gd name="T23" fmla="*/ 1281992 h 1722"/>
              <a:gd name="T24" fmla="*/ 1438880 w 3369"/>
              <a:gd name="T25" fmla="*/ 1316375 h 1722"/>
              <a:gd name="T26" fmla="*/ 1311642 w 3369"/>
              <a:gd name="T27" fmla="*/ 1336022 h 1722"/>
              <a:gd name="T28" fmla="*/ 1183677 w 3369"/>
              <a:gd name="T29" fmla="*/ 1339297 h 1722"/>
              <a:gd name="T30" fmla="*/ 1054985 w 3369"/>
              <a:gd name="T31" fmla="*/ 1325380 h 1722"/>
              <a:gd name="T32" fmla="*/ 929201 w 3369"/>
              <a:gd name="T33" fmla="*/ 1295909 h 1722"/>
              <a:gd name="T34" fmla="*/ 805598 w 3369"/>
              <a:gd name="T35" fmla="*/ 1250884 h 1722"/>
              <a:gd name="T36" fmla="*/ 689993 w 3369"/>
              <a:gd name="T37" fmla="*/ 1190304 h 1722"/>
              <a:gd name="T38" fmla="*/ 579478 w 3369"/>
              <a:gd name="T39" fmla="*/ 1116627 h 1722"/>
              <a:gd name="T40" fmla="*/ 476961 w 3369"/>
              <a:gd name="T41" fmla="*/ 1028213 h 1722"/>
              <a:gd name="T42" fmla="*/ 383168 w 3369"/>
              <a:gd name="T43" fmla="*/ 928339 h 1722"/>
              <a:gd name="T44" fmla="*/ 300282 w 3369"/>
              <a:gd name="T45" fmla="*/ 817004 h 1722"/>
              <a:gd name="T46" fmla="*/ 229755 w 3369"/>
              <a:gd name="T47" fmla="*/ 695026 h 1722"/>
              <a:gd name="T48" fmla="*/ 170135 w 3369"/>
              <a:gd name="T49" fmla="*/ 565681 h 1722"/>
              <a:gd name="T50" fmla="*/ 124330 w 3369"/>
              <a:gd name="T51" fmla="*/ 430605 h 1722"/>
              <a:gd name="T52" fmla="*/ 92338 w 3369"/>
              <a:gd name="T53" fmla="*/ 288980 h 1722"/>
              <a:gd name="T54" fmla="*/ 74889 w 3369"/>
              <a:gd name="T55" fmla="*/ 145718 h 1722"/>
              <a:gd name="T56" fmla="*/ 70526 w 3369"/>
              <a:gd name="T57" fmla="*/ 0 h 1722"/>
              <a:gd name="T58" fmla="*/ 1454 w 3369"/>
              <a:gd name="T59" fmla="*/ 99056 h 1722"/>
              <a:gd name="T60" fmla="*/ 16723 w 3369"/>
              <a:gd name="T61" fmla="*/ 248867 h 1722"/>
              <a:gd name="T62" fmla="*/ 44352 w 3369"/>
              <a:gd name="T63" fmla="*/ 394585 h 1722"/>
              <a:gd name="T64" fmla="*/ 87249 w 3369"/>
              <a:gd name="T65" fmla="*/ 536210 h 1722"/>
              <a:gd name="T66" fmla="*/ 142507 w 3369"/>
              <a:gd name="T67" fmla="*/ 673742 h 1722"/>
              <a:gd name="T68" fmla="*/ 210124 w 3369"/>
              <a:gd name="T69" fmla="*/ 801450 h 1722"/>
              <a:gd name="T70" fmla="*/ 290103 w 3369"/>
              <a:gd name="T71" fmla="*/ 920971 h 1722"/>
              <a:gd name="T72" fmla="*/ 381714 w 3369"/>
              <a:gd name="T73" fmla="*/ 1029851 h 1722"/>
              <a:gd name="T74" fmla="*/ 483504 w 3369"/>
              <a:gd name="T75" fmla="*/ 1126450 h 1722"/>
              <a:gd name="T76" fmla="*/ 593293 w 3369"/>
              <a:gd name="T77" fmla="*/ 1209952 h 1722"/>
              <a:gd name="T78" fmla="*/ 708897 w 3369"/>
              <a:gd name="T79" fmla="*/ 1280355 h 1722"/>
              <a:gd name="T80" fmla="*/ 832500 w 3369"/>
              <a:gd name="T81" fmla="*/ 1336022 h 1722"/>
              <a:gd name="T82" fmla="*/ 960465 w 3369"/>
              <a:gd name="T83" fmla="*/ 1376954 h 1722"/>
              <a:gd name="T84" fmla="*/ 1090611 w 3369"/>
              <a:gd name="T85" fmla="*/ 1401514 h 1722"/>
              <a:gd name="T86" fmla="*/ 1223666 w 3369"/>
              <a:gd name="T87" fmla="*/ 1409700 h 1722"/>
              <a:gd name="T88" fmla="*/ 1354539 w 3369"/>
              <a:gd name="T89" fmla="*/ 1401514 h 1722"/>
              <a:gd name="T90" fmla="*/ 1486140 w 3369"/>
              <a:gd name="T91" fmla="*/ 1376954 h 1722"/>
              <a:gd name="T92" fmla="*/ 1614832 w 3369"/>
              <a:gd name="T93" fmla="*/ 1337660 h 1722"/>
              <a:gd name="T94" fmla="*/ 1737708 w 3369"/>
              <a:gd name="T95" fmla="*/ 1281992 h 1722"/>
              <a:gd name="T96" fmla="*/ 1855494 w 3369"/>
              <a:gd name="T97" fmla="*/ 1211589 h 1722"/>
              <a:gd name="T98" fmla="*/ 1964555 w 3369"/>
              <a:gd name="T99" fmla="*/ 1128088 h 1722"/>
              <a:gd name="T100" fmla="*/ 2065618 w 3369"/>
              <a:gd name="T101" fmla="*/ 1031488 h 1722"/>
              <a:gd name="T102" fmla="*/ 2156502 w 3369"/>
              <a:gd name="T103" fmla="*/ 922609 h 1722"/>
              <a:gd name="T104" fmla="*/ 2236480 w 3369"/>
              <a:gd name="T105" fmla="*/ 803906 h 1722"/>
              <a:gd name="T106" fmla="*/ 2305552 w 3369"/>
              <a:gd name="T107" fmla="*/ 675379 h 1722"/>
              <a:gd name="T108" fmla="*/ 2360810 w 3369"/>
              <a:gd name="T109" fmla="*/ 539485 h 1722"/>
              <a:gd name="T110" fmla="*/ 2403707 w 3369"/>
              <a:gd name="T111" fmla="*/ 397860 h 1722"/>
              <a:gd name="T112" fmla="*/ 2432790 w 3369"/>
              <a:gd name="T113" fmla="*/ 252141 h 1722"/>
              <a:gd name="T114" fmla="*/ 2446605 w 3369"/>
              <a:gd name="T115" fmla="*/ 102330 h 1722"/>
              <a:gd name="T116" fmla="*/ 2449513 w 3369"/>
              <a:gd name="T117" fmla="*/ 0 h 172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1722"/>
              <a:gd name="T179" fmla="*/ 3369 w 3369"/>
              <a:gd name="T180" fmla="*/ 1722 h 172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1722">
                <a:moveTo>
                  <a:pt x="3272" y="0"/>
                </a:moveTo>
                <a:lnTo>
                  <a:pt x="3272" y="58"/>
                </a:lnTo>
                <a:lnTo>
                  <a:pt x="3270" y="116"/>
                </a:lnTo>
                <a:lnTo>
                  <a:pt x="3266" y="176"/>
                </a:lnTo>
                <a:lnTo>
                  <a:pt x="3261" y="235"/>
                </a:lnTo>
                <a:lnTo>
                  <a:pt x="3253" y="292"/>
                </a:lnTo>
                <a:lnTo>
                  <a:pt x="3242" y="351"/>
                </a:lnTo>
                <a:lnTo>
                  <a:pt x="3230" y="408"/>
                </a:lnTo>
                <a:lnTo>
                  <a:pt x="3215" y="467"/>
                </a:lnTo>
                <a:lnTo>
                  <a:pt x="3198" y="522"/>
                </a:lnTo>
                <a:lnTo>
                  <a:pt x="3179" y="579"/>
                </a:lnTo>
                <a:lnTo>
                  <a:pt x="3158" y="636"/>
                </a:lnTo>
                <a:lnTo>
                  <a:pt x="3137" y="690"/>
                </a:lnTo>
                <a:lnTo>
                  <a:pt x="3110" y="743"/>
                </a:lnTo>
                <a:lnTo>
                  <a:pt x="3084" y="796"/>
                </a:lnTo>
                <a:lnTo>
                  <a:pt x="3055" y="847"/>
                </a:lnTo>
                <a:lnTo>
                  <a:pt x="3025" y="899"/>
                </a:lnTo>
                <a:lnTo>
                  <a:pt x="2991" y="948"/>
                </a:lnTo>
                <a:lnTo>
                  <a:pt x="2956" y="996"/>
                </a:lnTo>
                <a:lnTo>
                  <a:pt x="2920" y="1043"/>
                </a:lnTo>
                <a:lnTo>
                  <a:pt x="2882" y="1089"/>
                </a:lnTo>
                <a:lnTo>
                  <a:pt x="2844" y="1132"/>
                </a:lnTo>
                <a:lnTo>
                  <a:pt x="2802" y="1174"/>
                </a:lnTo>
                <a:lnTo>
                  <a:pt x="2759" y="1214"/>
                </a:lnTo>
                <a:lnTo>
                  <a:pt x="2715" y="1254"/>
                </a:lnTo>
                <a:lnTo>
                  <a:pt x="2669" y="1292"/>
                </a:lnTo>
                <a:lnTo>
                  <a:pt x="2622" y="1328"/>
                </a:lnTo>
                <a:lnTo>
                  <a:pt x="2574" y="1362"/>
                </a:lnTo>
                <a:lnTo>
                  <a:pt x="2525" y="1395"/>
                </a:lnTo>
                <a:lnTo>
                  <a:pt x="2475" y="1425"/>
                </a:lnTo>
                <a:lnTo>
                  <a:pt x="2422" y="1454"/>
                </a:lnTo>
                <a:lnTo>
                  <a:pt x="2371" y="1480"/>
                </a:lnTo>
                <a:lnTo>
                  <a:pt x="2316" y="1505"/>
                </a:lnTo>
                <a:lnTo>
                  <a:pt x="2263" y="1528"/>
                </a:lnTo>
                <a:lnTo>
                  <a:pt x="2207" y="1547"/>
                </a:lnTo>
                <a:lnTo>
                  <a:pt x="2150" y="1566"/>
                </a:lnTo>
                <a:lnTo>
                  <a:pt x="2093" y="1583"/>
                </a:lnTo>
                <a:lnTo>
                  <a:pt x="2036" y="1596"/>
                </a:lnTo>
                <a:lnTo>
                  <a:pt x="1979" y="1608"/>
                </a:lnTo>
                <a:lnTo>
                  <a:pt x="1920" y="1619"/>
                </a:lnTo>
                <a:lnTo>
                  <a:pt x="1861" y="1627"/>
                </a:lnTo>
                <a:lnTo>
                  <a:pt x="1804" y="1632"/>
                </a:lnTo>
                <a:lnTo>
                  <a:pt x="1743" y="1636"/>
                </a:lnTo>
                <a:lnTo>
                  <a:pt x="1686" y="1636"/>
                </a:lnTo>
                <a:lnTo>
                  <a:pt x="1628" y="1636"/>
                </a:lnTo>
                <a:lnTo>
                  <a:pt x="1567" y="1632"/>
                </a:lnTo>
                <a:lnTo>
                  <a:pt x="1510" y="1627"/>
                </a:lnTo>
                <a:lnTo>
                  <a:pt x="1451" y="1619"/>
                </a:lnTo>
                <a:lnTo>
                  <a:pt x="1392" y="1610"/>
                </a:lnTo>
                <a:lnTo>
                  <a:pt x="1335" y="1596"/>
                </a:lnTo>
                <a:lnTo>
                  <a:pt x="1278" y="1583"/>
                </a:lnTo>
                <a:lnTo>
                  <a:pt x="1221" y="1566"/>
                </a:lnTo>
                <a:lnTo>
                  <a:pt x="1164" y="1549"/>
                </a:lnTo>
                <a:lnTo>
                  <a:pt x="1108" y="1528"/>
                </a:lnTo>
                <a:lnTo>
                  <a:pt x="1055" y="1505"/>
                </a:lnTo>
                <a:lnTo>
                  <a:pt x="1000" y="1480"/>
                </a:lnTo>
                <a:lnTo>
                  <a:pt x="949" y="1454"/>
                </a:lnTo>
                <a:lnTo>
                  <a:pt x="896" y="1427"/>
                </a:lnTo>
                <a:lnTo>
                  <a:pt x="846" y="1395"/>
                </a:lnTo>
                <a:lnTo>
                  <a:pt x="797" y="1364"/>
                </a:lnTo>
                <a:lnTo>
                  <a:pt x="747" y="1330"/>
                </a:lnTo>
                <a:lnTo>
                  <a:pt x="700" y="1294"/>
                </a:lnTo>
                <a:lnTo>
                  <a:pt x="656" y="1256"/>
                </a:lnTo>
                <a:lnTo>
                  <a:pt x="610" y="1216"/>
                </a:lnTo>
                <a:lnTo>
                  <a:pt x="569" y="1176"/>
                </a:lnTo>
                <a:lnTo>
                  <a:pt x="527" y="1134"/>
                </a:lnTo>
                <a:lnTo>
                  <a:pt x="487" y="1089"/>
                </a:lnTo>
                <a:lnTo>
                  <a:pt x="449" y="1045"/>
                </a:lnTo>
                <a:lnTo>
                  <a:pt x="413" y="998"/>
                </a:lnTo>
                <a:lnTo>
                  <a:pt x="378" y="950"/>
                </a:lnTo>
                <a:lnTo>
                  <a:pt x="346" y="901"/>
                </a:lnTo>
                <a:lnTo>
                  <a:pt x="316" y="849"/>
                </a:lnTo>
                <a:lnTo>
                  <a:pt x="285" y="798"/>
                </a:lnTo>
                <a:lnTo>
                  <a:pt x="259" y="745"/>
                </a:lnTo>
                <a:lnTo>
                  <a:pt x="234" y="691"/>
                </a:lnTo>
                <a:lnTo>
                  <a:pt x="211" y="636"/>
                </a:lnTo>
                <a:lnTo>
                  <a:pt x="190" y="581"/>
                </a:lnTo>
                <a:lnTo>
                  <a:pt x="171" y="526"/>
                </a:lnTo>
                <a:lnTo>
                  <a:pt x="154" y="469"/>
                </a:lnTo>
                <a:lnTo>
                  <a:pt x="139" y="412"/>
                </a:lnTo>
                <a:lnTo>
                  <a:pt x="127" y="353"/>
                </a:lnTo>
                <a:lnTo>
                  <a:pt x="116" y="294"/>
                </a:lnTo>
                <a:lnTo>
                  <a:pt x="108" y="237"/>
                </a:lnTo>
                <a:lnTo>
                  <a:pt x="103" y="178"/>
                </a:lnTo>
                <a:lnTo>
                  <a:pt x="97" y="117"/>
                </a:lnTo>
                <a:lnTo>
                  <a:pt x="95" y="58"/>
                </a:lnTo>
                <a:lnTo>
                  <a:pt x="97" y="0"/>
                </a:lnTo>
                <a:lnTo>
                  <a:pt x="0" y="0"/>
                </a:lnTo>
                <a:lnTo>
                  <a:pt x="0" y="60"/>
                </a:lnTo>
                <a:lnTo>
                  <a:pt x="2" y="121"/>
                </a:lnTo>
                <a:lnTo>
                  <a:pt x="8" y="182"/>
                </a:lnTo>
                <a:lnTo>
                  <a:pt x="13" y="245"/>
                </a:lnTo>
                <a:lnTo>
                  <a:pt x="23" y="304"/>
                </a:lnTo>
                <a:lnTo>
                  <a:pt x="34" y="365"/>
                </a:lnTo>
                <a:lnTo>
                  <a:pt x="48" y="423"/>
                </a:lnTo>
                <a:lnTo>
                  <a:pt x="61" y="482"/>
                </a:lnTo>
                <a:lnTo>
                  <a:pt x="78" y="541"/>
                </a:lnTo>
                <a:lnTo>
                  <a:pt x="97" y="598"/>
                </a:lnTo>
                <a:lnTo>
                  <a:pt x="120" y="655"/>
                </a:lnTo>
                <a:lnTo>
                  <a:pt x="143" y="712"/>
                </a:lnTo>
                <a:lnTo>
                  <a:pt x="169" y="768"/>
                </a:lnTo>
                <a:lnTo>
                  <a:pt x="196" y="823"/>
                </a:lnTo>
                <a:lnTo>
                  <a:pt x="224" y="876"/>
                </a:lnTo>
                <a:lnTo>
                  <a:pt x="257" y="927"/>
                </a:lnTo>
                <a:lnTo>
                  <a:pt x="289" y="979"/>
                </a:lnTo>
                <a:lnTo>
                  <a:pt x="325" y="1028"/>
                </a:lnTo>
                <a:lnTo>
                  <a:pt x="361" y="1077"/>
                </a:lnTo>
                <a:lnTo>
                  <a:pt x="399" y="1125"/>
                </a:lnTo>
                <a:lnTo>
                  <a:pt x="441" y="1170"/>
                </a:lnTo>
                <a:lnTo>
                  <a:pt x="483" y="1214"/>
                </a:lnTo>
                <a:lnTo>
                  <a:pt x="525" y="1258"/>
                </a:lnTo>
                <a:lnTo>
                  <a:pt x="570" y="1298"/>
                </a:lnTo>
                <a:lnTo>
                  <a:pt x="616" y="1338"/>
                </a:lnTo>
                <a:lnTo>
                  <a:pt x="665" y="1376"/>
                </a:lnTo>
                <a:lnTo>
                  <a:pt x="713" y="1412"/>
                </a:lnTo>
                <a:lnTo>
                  <a:pt x="764" y="1446"/>
                </a:lnTo>
                <a:lnTo>
                  <a:pt x="816" y="1478"/>
                </a:lnTo>
                <a:lnTo>
                  <a:pt x="869" y="1509"/>
                </a:lnTo>
                <a:lnTo>
                  <a:pt x="922" y="1537"/>
                </a:lnTo>
                <a:lnTo>
                  <a:pt x="975" y="1564"/>
                </a:lnTo>
                <a:lnTo>
                  <a:pt x="1032" y="1589"/>
                </a:lnTo>
                <a:lnTo>
                  <a:pt x="1088" y="1611"/>
                </a:lnTo>
                <a:lnTo>
                  <a:pt x="1145" y="1632"/>
                </a:lnTo>
                <a:lnTo>
                  <a:pt x="1204" y="1651"/>
                </a:lnTo>
                <a:lnTo>
                  <a:pt x="1262" y="1667"/>
                </a:lnTo>
                <a:lnTo>
                  <a:pt x="1321" y="1682"/>
                </a:lnTo>
                <a:lnTo>
                  <a:pt x="1380" y="1693"/>
                </a:lnTo>
                <a:lnTo>
                  <a:pt x="1439" y="1705"/>
                </a:lnTo>
                <a:lnTo>
                  <a:pt x="1500" y="1712"/>
                </a:lnTo>
                <a:lnTo>
                  <a:pt x="1561" y="1716"/>
                </a:lnTo>
                <a:lnTo>
                  <a:pt x="1622" y="1720"/>
                </a:lnTo>
                <a:lnTo>
                  <a:pt x="1683" y="1722"/>
                </a:lnTo>
                <a:lnTo>
                  <a:pt x="1743" y="1720"/>
                </a:lnTo>
                <a:lnTo>
                  <a:pt x="1804" y="1716"/>
                </a:lnTo>
                <a:lnTo>
                  <a:pt x="1863" y="1712"/>
                </a:lnTo>
                <a:lnTo>
                  <a:pt x="1924" y="1705"/>
                </a:lnTo>
                <a:lnTo>
                  <a:pt x="1985" y="1695"/>
                </a:lnTo>
                <a:lnTo>
                  <a:pt x="2044" y="1682"/>
                </a:lnTo>
                <a:lnTo>
                  <a:pt x="2103" y="1669"/>
                </a:lnTo>
                <a:lnTo>
                  <a:pt x="2162" y="1651"/>
                </a:lnTo>
                <a:lnTo>
                  <a:pt x="2221" y="1634"/>
                </a:lnTo>
                <a:lnTo>
                  <a:pt x="2278" y="1613"/>
                </a:lnTo>
                <a:lnTo>
                  <a:pt x="2333" y="1591"/>
                </a:lnTo>
                <a:lnTo>
                  <a:pt x="2390" y="1566"/>
                </a:lnTo>
                <a:lnTo>
                  <a:pt x="2443" y="1539"/>
                </a:lnTo>
                <a:lnTo>
                  <a:pt x="2498" y="1511"/>
                </a:lnTo>
                <a:lnTo>
                  <a:pt x="2552" y="1480"/>
                </a:lnTo>
                <a:lnTo>
                  <a:pt x="2603" y="1448"/>
                </a:lnTo>
                <a:lnTo>
                  <a:pt x="2652" y="1414"/>
                </a:lnTo>
                <a:lnTo>
                  <a:pt x="2702" y="1378"/>
                </a:lnTo>
                <a:lnTo>
                  <a:pt x="2749" y="1340"/>
                </a:lnTo>
                <a:lnTo>
                  <a:pt x="2795" y="1300"/>
                </a:lnTo>
                <a:lnTo>
                  <a:pt x="2841" y="1260"/>
                </a:lnTo>
                <a:lnTo>
                  <a:pt x="2884" y="1216"/>
                </a:lnTo>
                <a:lnTo>
                  <a:pt x="2926" y="1172"/>
                </a:lnTo>
                <a:lnTo>
                  <a:pt x="2966" y="1127"/>
                </a:lnTo>
                <a:lnTo>
                  <a:pt x="3004" y="1079"/>
                </a:lnTo>
                <a:lnTo>
                  <a:pt x="3042" y="1032"/>
                </a:lnTo>
                <a:lnTo>
                  <a:pt x="3076" y="982"/>
                </a:lnTo>
                <a:lnTo>
                  <a:pt x="3110" y="931"/>
                </a:lnTo>
                <a:lnTo>
                  <a:pt x="3141" y="878"/>
                </a:lnTo>
                <a:lnTo>
                  <a:pt x="3171" y="825"/>
                </a:lnTo>
                <a:lnTo>
                  <a:pt x="3198" y="771"/>
                </a:lnTo>
                <a:lnTo>
                  <a:pt x="3225" y="716"/>
                </a:lnTo>
                <a:lnTo>
                  <a:pt x="3247" y="659"/>
                </a:lnTo>
                <a:lnTo>
                  <a:pt x="3270" y="602"/>
                </a:lnTo>
                <a:lnTo>
                  <a:pt x="3289" y="545"/>
                </a:lnTo>
                <a:lnTo>
                  <a:pt x="3306" y="486"/>
                </a:lnTo>
                <a:lnTo>
                  <a:pt x="3322" y="427"/>
                </a:lnTo>
                <a:lnTo>
                  <a:pt x="3335" y="368"/>
                </a:lnTo>
                <a:lnTo>
                  <a:pt x="3346" y="308"/>
                </a:lnTo>
                <a:lnTo>
                  <a:pt x="3354" y="247"/>
                </a:lnTo>
                <a:lnTo>
                  <a:pt x="3361" y="186"/>
                </a:lnTo>
                <a:lnTo>
                  <a:pt x="3365" y="125"/>
                </a:lnTo>
                <a:lnTo>
                  <a:pt x="3369" y="64"/>
                </a:lnTo>
                <a:lnTo>
                  <a:pt x="3369" y="3"/>
                </a:lnTo>
                <a:lnTo>
                  <a:pt x="3369" y="0"/>
                </a:lnTo>
                <a:lnTo>
                  <a:pt x="327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9" name="Freeform 6"/>
          <p:cNvSpPr>
            <a:spLocks/>
          </p:cNvSpPr>
          <p:nvPr/>
        </p:nvSpPr>
        <p:spPr bwMode="auto">
          <a:xfrm>
            <a:off x="4913136" y="1972542"/>
            <a:ext cx="2449513" cy="1408113"/>
          </a:xfrm>
          <a:custGeom>
            <a:avLst/>
            <a:gdLst>
              <a:gd name="T0" fmla="*/ 2377533 w 3369"/>
              <a:gd name="T1" fmla="*/ 1313147 h 1720"/>
              <a:gd name="T2" fmla="*/ 2365172 w 3369"/>
              <a:gd name="T3" fmla="*/ 1168243 h 1720"/>
              <a:gd name="T4" fmla="*/ 2337544 w 3369"/>
              <a:gd name="T5" fmla="*/ 1026613 h 1720"/>
              <a:gd name="T6" fmla="*/ 2296100 w 3369"/>
              <a:gd name="T7" fmla="*/ 888257 h 1720"/>
              <a:gd name="T8" fmla="*/ 2242297 w 3369"/>
              <a:gd name="T9" fmla="*/ 757270 h 1720"/>
              <a:gd name="T10" fmla="*/ 2174679 w 3369"/>
              <a:gd name="T11" fmla="*/ 632832 h 1720"/>
              <a:gd name="T12" fmla="*/ 2095428 w 3369"/>
              <a:gd name="T13" fmla="*/ 518218 h 1720"/>
              <a:gd name="T14" fmla="*/ 2005998 w 3369"/>
              <a:gd name="T15" fmla="*/ 413429 h 1720"/>
              <a:gd name="T16" fmla="*/ 1906389 w 3369"/>
              <a:gd name="T17" fmla="*/ 321737 h 1720"/>
              <a:gd name="T18" fmla="*/ 1799509 w 3369"/>
              <a:gd name="T19" fmla="*/ 242326 h 1720"/>
              <a:gd name="T20" fmla="*/ 1683904 w 3369"/>
              <a:gd name="T21" fmla="*/ 176833 h 1720"/>
              <a:gd name="T22" fmla="*/ 1563210 w 3369"/>
              <a:gd name="T23" fmla="*/ 126894 h 1720"/>
              <a:gd name="T24" fmla="*/ 1438880 w 3369"/>
              <a:gd name="T25" fmla="*/ 91691 h 1720"/>
              <a:gd name="T26" fmla="*/ 1311642 w 3369"/>
              <a:gd name="T27" fmla="*/ 72862 h 1720"/>
              <a:gd name="T28" fmla="*/ 1183677 w 3369"/>
              <a:gd name="T29" fmla="*/ 69587 h 1720"/>
              <a:gd name="T30" fmla="*/ 1054985 w 3369"/>
              <a:gd name="T31" fmla="*/ 83504 h 1720"/>
              <a:gd name="T32" fmla="*/ 929201 w 3369"/>
              <a:gd name="T33" fmla="*/ 111339 h 1720"/>
              <a:gd name="T34" fmla="*/ 805598 w 3369"/>
              <a:gd name="T35" fmla="*/ 158003 h 1720"/>
              <a:gd name="T36" fmla="*/ 689993 w 3369"/>
              <a:gd name="T37" fmla="*/ 217766 h 1720"/>
              <a:gd name="T38" fmla="*/ 579478 w 3369"/>
              <a:gd name="T39" fmla="*/ 292265 h 1720"/>
              <a:gd name="T40" fmla="*/ 476961 w 3369"/>
              <a:gd name="T41" fmla="*/ 380682 h 1720"/>
              <a:gd name="T42" fmla="*/ 383168 w 3369"/>
              <a:gd name="T43" fmla="*/ 480560 h 1720"/>
              <a:gd name="T44" fmla="*/ 300282 w 3369"/>
              <a:gd name="T45" fmla="*/ 592717 h 1720"/>
              <a:gd name="T46" fmla="*/ 229755 w 3369"/>
              <a:gd name="T47" fmla="*/ 712243 h 1720"/>
              <a:gd name="T48" fmla="*/ 170135 w 3369"/>
              <a:gd name="T49" fmla="*/ 843231 h 1720"/>
              <a:gd name="T50" fmla="*/ 124330 w 3369"/>
              <a:gd name="T51" fmla="*/ 978311 h 1720"/>
              <a:gd name="T52" fmla="*/ 92338 w 3369"/>
              <a:gd name="T53" fmla="*/ 1119941 h 1720"/>
              <a:gd name="T54" fmla="*/ 74889 w 3369"/>
              <a:gd name="T55" fmla="*/ 1263208 h 1720"/>
              <a:gd name="T56" fmla="*/ 70526 w 3369"/>
              <a:gd name="T57" fmla="*/ 1408113 h 1720"/>
              <a:gd name="T58" fmla="*/ 1454 w 3369"/>
              <a:gd name="T59" fmla="*/ 1308235 h 1720"/>
              <a:gd name="T60" fmla="*/ 16723 w 3369"/>
              <a:gd name="T61" fmla="*/ 1160875 h 1720"/>
              <a:gd name="T62" fmla="*/ 44352 w 3369"/>
              <a:gd name="T63" fmla="*/ 1014333 h 1720"/>
              <a:gd name="T64" fmla="*/ 87249 w 3369"/>
              <a:gd name="T65" fmla="*/ 871065 h 1720"/>
              <a:gd name="T66" fmla="*/ 142507 w 3369"/>
              <a:gd name="T67" fmla="*/ 735985 h 1720"/>
              <a:gd name="T68" fmla="*/ 210124 w 3369"/>
              <a:gd name="T69" fmla="*/ 606635 h 1720"/>
              <a:gd name="T70" fmla="*/ 290103 w 3369"/>
              <a:gd name="T71" fmla="*/ 487928 h 1720"/>
              <a:gd name="T72" fmla="*/ 381714 w 3369"/>
              <a:gd name="T73" fmla="*/ 379044 h 1720"/>
              <a:gd name="T74" fmla="*/ 483504 w 3369"/>
              <a:gd name="T75" fmla="*/ 281623 h 1720"/>
              <a:gd name="T76" fmla="*/ 593293 w 3369"/>
              <a:gd name="T77" fmla="*/ 197300 h 1720"/>
              <a:gd name="T78" fmla="*/ 708897 w 3369"/>
              <a:gd name="T79" fmla="*/ 126894 h 1720"/>
              <a:gd name="T80" fmla="*/ 832500 w 3369"/>
              <a:gd name="T81" fmla="*/ 72862 h 1720"/>
              <a:gd name="T82" fmla="*/ 960465 w 3369"/>
              <a:gd name="T83" fmla="*/ 31928 h 1720"/>
              <a:gd name="T84" fmla="*/ 1090611 w 3369"/>
              <a:gd name="T85" fmla="*/ 7368 h 1720"/>
              <a:gd name="T86" fmla="*/ 1223666 w 3369"/>
              <a:gd name="T87" fmla="*/ 0 h 1720"/>
              <a:gd name="T88" fmla="*/ 1354539 w 3369"/>
              <a:gd name="T89" fmla="*/ 7368 h 1720"/>
              <a:gd name="T90" fmla="*/ 1486140 w 3369"/>
              <a:gd name="T91" fmla="*/ 31109 h 1720"/>
              <a:gd name="T92" fmla="*/ 1614832 w 3369"/>
              <a:gd name="T93" fmla="*/ 71224 h 1720"/>
              <a:gd name="T94" fmla="*/ 1737708 w 3369"/>
              <a:gd name="T95" fmla="*/ 126894 h 1720"/>
              <a:gd name="T96" fmla="*/ 1855494 w 3369"/>
              <a:gd name="T97" fmla="*/ 195662 h 1720"/>
              <a:gd name="T98" fmla="*/ 1964555 w 3369"/>
              <a:gd name="T99" fmla="*/ 279985 h 1720"/>
              <a:gd name="T100" fmla="*/ 2065618 w 3369"/>
              <a:gd name="T101" fmla="*/ 377407 h 1720"/>
              <a:gd name="T102" fmla="*/ 2156502 w 3369"/>
              <a:gd name="T103" fmla="*/ 485472 h 1720"/>
              <a:gd name="T104" fmla="*/ 2236480 w 3369"/>
              <a:gd name="T105" fmla="*/ 604997 h 1720"/>
              <a:gd name="T106" fmla="*/ 2305552 w 3369"/>
              <a:gd name="T107" fmla="*/ 732710 h 1720"/>
              <a:gd name="T108" fmla="*/ 2360810 w 3369"/>
              <a:gd name="T109" fmla="*/ 869428 h 1720"/>
              <a:gd name="T110" fmla="*/ 2403707 w 3369"/>
              <a:gd name="T111" fmla="*/ 1011058 h 1720"/>
              <a:gd name="T112" fmla="*/ 2432790 w 3369"/>
              <a:gd name="T113" fmla="*/ 1157600 h 1720"/>
              <a:gd name="T114" fmla="*/ 2446605 w 3369"/>
              <a:gd name="T115" fmla="*/ 1304961 h 1720"/>
              <a:gd name="T116" fmla="*/ 2449513 w 3369"/>
              <a:gd name="T117" fmla="*/ 1408113 h 1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1720"/>
              <a:gd name="T179" fmla="*/ 3369 w 3369"/>
              <a:gd name="T180" fmla="*/ 1720 h 17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1720">
                <a:moveTo>
                  <a:pt x="3272" y="1720"/>
                </a:moveTo>
                <a:lnTo>
                  <a:pt x="3272" y="1663"/>
                </a:lnTo>
                <a:lnTo>
                  <a:pt x="3270" y="1604"/>
                </a:lnTo>
                <a:lnTo>
                  <a:pt x="3266" y="1545"/>
                </a:lnTo>
                <a:lnTo>
                  <a:pt x="3261" y="1486"/>
                </a:lnTo>
                <a:lnTo>
                  <a:pt x="3253" y="1427"/>
                </a:lnTo>
                <a:lnTo>
                  <a:pt x="3242" y="1370"/>
                </a:lnTo>
                <a:lnTo>
                  <a:pt x="3230" y="1311"/>
                </a:lnTo>
                <a:lnTo>
                  <a:pt x="3215" y="1254"/>
                </a:lnTo>
                <a:lnTo>
                  <a:pt x="3198" y="1197"/>
                </a:lnTo>
                <a:lnTo>
                  <a:pt x="3179" y="1140"/>
                </a:lnTo>
                <a:lnTo>
                  <a:pt x="3158" y="1085"/>
                </a:lnTo>
                <a:lnTo>
                  <a:pt x="3137" y="1032"/>
                </a:lnTo>
                <a:lnTo>
                  <a:pt x="3110" y="977"/>
                </a:lnTo>
                <a:lnTo>
                  <a:pt x="3084" y="925"/>
                </a:lnTo>
                <a:lnTo>
                  <a:pt x="3055" y="872"/>
                </a:lnTo>
                <a:lnTo>
                  <a:pt x="3025" y="823"/>
                </a:lnTo>
                <a:lnTo>
                  <a:pt x="2991" y="773"/>
                </a:lnTo>
                <a:lnTo>
                  <a:pt x="2956" y="726"/>
                </a:lnTo>
                <a:lnTo>
                  <a:pt x="2920" y="678"/>
                </a:lnTo>
                <a:lnTo>
                  <a:pt x="2882" y="633"/>
                </a:lnTo>
                <a:lnTo>
                  <a:pt x="2844" y="589"/>
                </a:lnTo>
                <a:lnTo>
                  <a:pt x="2802" y="547"/>
                </a:lnTo>
                <a:lnTo>
                  <a:pt x="2759" y="505"/>
                </a:lnTo>
                <a:lnTo>
                  <a:pt x="2715" y="465"/>
                </a:lnTo>
                <a:lnTo>
                  <a:pt x="2669" y="427"/>
                </a:lnTo>
                <a:lnTo>
                  <a:pt x="2622" y="393"/>
                </a:lnTo>
                <a:lnTo>
                  <a:pt x="2574" y="359"/>
                </a:lnTo>
                <a:lnTo>
                  <a:pt x="2525" y="326"/>
                </a:lnTo>
                <a:lnTo>
                  <a:pt x="2475" y="296"/>
                </a:lnTo>
                <a:lnTo>
                  <a:pt x="2422" y="268"/>
                </a:lnTo>
                <a:lnTo>
                  <a:pt x="2371" y="241"/>
                </a:lnTo>
                <a:lnTo>
                  <a:pt x="2316" y="216"/>
                </a:lnTo>
                <a:lnTo>
                  <a:pt x="2263" y="193"/>
                </a:lnTo>
                <a:lnTo>
                  <a:pt x="2207" y="172"/>
                </a:lnTo>
                <a:lnTo>
                  <a:pt x="2150" y="155"/>
                </a:lnTo>
                <a:lnTo>
                  <a:pt x="2093" y="138"/>
                </a:lnTo>
                <a:lnTo>
                  <a:pt x="2036" y="123"/>
                </a:lnTo>
                <a:lnTo>
                  <a:pt x="1979" y="112"/>
                </a:lnTo>
                <a:lnTo>
                  <a:pt x="1920" y="102"/>
                </a:lnTo>
                <a:lnTo>
                  <a:pt x="1861" y="95"/>
                </a:lnTo>
                <a:lnTo>
                  <a:pt x="1804" y="89"/>
                </a:lnTo>
                <a:lnTo>
                  <a:pt x="1743" y="85"/>
                </a:lnTo>
                <a:lnTo>
                  <a:pt x="1686" y="85"/>
                </a:lnTo>
                <a:lnTo>
                  <a:pt x="1628" y="85"/>
                </a:lnTo>
                <a:lnTo>
                  <a:pt x="1567" y="89"/>
                </a:lnTo>
                <a:lnTo>
                  <a:pt x="1510" y="95"/>
                </a:lnTo>
                <a:lnTo>
                  <a:pt x="1451" y="102"/>
                </a:lnTo>
                <a:lnTo>
                  <a:pt x="1392" y="112"/>
                </a:lnTo>
                <a:lnTo>
                  <a:pt x="1335" y="123"/>
                </a:lnTo>
                <a:lnTo>
                  <a:pt x="1278" y="136"/>
                </a:lnTo>
                <a:lnTo>
                  <a:pt x="1221" y="153"/>
                </a:lnTo>
                <a:lnTo>
                  <a:pt x="1164" y="172"/>
                </a:lnTo>
                <a:lnTo>
                  <a:pt x="1108" y="193"/>
                </a:lnTo>
                <a:lnTo>
                  <a:pt x="1055" y="214"/>
                </a:lnTo>
                <a:lnTo>
                  <a:pt x="1000" y="239"/>
                </a:lnTo>
                <a:lnTo>
                  <a:pt x="949" y="266"/>
                </a:lnTo>
                <a:lnTo>
                  <a:pt x="896" y="294"/>
                </a:lnTo>
                <a:lnTo>
                  <a:pt x="846" y="325"/>
                </a:lnTo>
                <a:lnTo>
                  <a:pt x="797" y="357"/>
                </a:lnTo>
                <a:lnTo>
                  <a:pt x="747" y="391"/>
                </a:lnTo>
                <a:lnTo>
                  <a:pt x="700" y="427"/>
                </a:lnTo>
                <a:lnTo>
                  <a:pt x="656" y="465"/>
                </a:lnTo>
                <a:lnTo>
                  <a:pt x="610" y="503"/>
                </a:lnTo>
                <a:lnTo>
                  <a:pt x="569" y="545"/>
                </a:lnTo>
                <a:lnTo>
                  <a:pt x="527" y="587"/>
                </a:lnTo>
                <a:lnTo>
                  <a:pt x="487" y="631"/>
                </a:lnTo>
                <a:lnTo>
                  <a:pt x="449" y="676"/>
                </a:lnTo>
                <a:lnTo>
                  <a:pt x="413" y="724"/>
                </a:lnTo>
                <a:lnTo>
                  <a:pt x="378" y="771"/>
                </a:lnTo>
                <a:lnTo>
                  <a:pt x="346" y="821"/>
                </a:lnTo>
                <a:lnTo>
                  <a:pt x="316" y="870"/>
                </a:lnTo>
                <a:lnTo>
                  <a:pt x="285" y="923"/>
                </a:lnTo>
                <a:lnTo>
                  <a:pt x="259" y="975"/>
                </a:lnTo>
                <a:lnTo>
                  <a:pt x="234" y="1030"/>
                </a:lnTo>
                <a:lnTo>
                  <a:pt x="211" y="1083"/>
                </a:lnTo>
                <a:lnTo>
                  <a:pt x="190" y="1138"/>
                </a:lnTo>
                <a:lnTo>
                  <a:pt x="171" y="1195"/>
                </a:lnTo>
                <a:lnTo>
                  <a:pt x="154" y="1252"/>
                </a:lnTo>
                <a:lnTo>
                  <a:pt x="139" y="1309"/>
                </a:lnTo>
                <a:lnTo>
                  <a:pt x="127" y="1368"/>
                </a:lnTo>
                <a:lnTo>
                  <a:pt x="116" y="1425"/>
                </a:lnTo>
                <a:lnTo>
                  <a:pt x="108" y="1484"/>
                </a:lnTo>
                <a:lnTo>
                  <a:pt x="103" y="1543"/>
                </a:lnTo>
                <a:lnTo>
                  <a:pt x="97" y="1602"/>
                </a:lnTo>
                <a:lnTo>
                  <a:pt x="95" y="1661"/>
                </a:lnTo>
                <a:lnTo>
                  <a:pt x="97" y="1720"/>
                </a:lnTo>
                <a:lnTo>
                  <a:pt x="0" y="1720"/>
                </a:lnTo>
                <a:lnTo>
                  <a:pt x="0" y="1661"/>
                </a:lnTo>
                <a:lnTo>
                  <a:pt x="2" y="1598"/>
                </a:lnTo>
                <a:lnTo>
                  <a:pt x="8" y="1537"/>
                </a:lnTo>
                <a:lnTo>
                  <a:pt x="13" y="1476"/>
                </a:lnTo>
                <a:lnTo>
                  <a:pt x="23" y="1418"/>
                </a:lnTo>
                <a:lnTo>
                  <a:pt x="34" y="1357"/>
                </a:lnTo>
                <a:lnTo>
                  <a:pt x="48" y="1298"/>
                </a:lnTo>
                <a:lnTo>
                  <a:pt x="61" y="1239"/>
                </a:lnTo>
                <a:lnTo>
                  <a:pt x="78" y="1180"/>
                </a:lnTo>
                <a:lnTo>
                  <a:pt x="97" y="1123"/>
                </a:lnTo>
                <a:lnTo>
                  <a:pt x="120" y="1064"/>
                </a:lnTo>
                <a:lnTo>
                  <a:pt x="143" y="1009"/>
                </a:lnTo>
                <a:lnTo>
                  <a:pt x="169" y="954"/>
                </a:lnTo>
                <a:lnTo>
                  <a:pt x="196" y="899"/>
                </a:lnTo>
                <a:lnTo>
                  <a:pt x="224" y="845"/>
                </a:lnTo>
                <a:lnTo>
                  <a:pt x="257" y="792"/>
                </a:lnTo>
                <a:lnTo>
                  <a:pt x="289" y="741"/>
                </a:lnTo>
                <a:lnTo>
                  <a:pt x="325" y="691"/>
                </a:lnTo>
                <a:lnTo>
                  <a:pt x="361" y="642"/>
                </a:lnTo>
                <a:lnTo>
                  <a:pt x="399" y="596"/>
                </a:lnTo>
                <a:lnTo>
                  <a:pt x="441" y="551"/>
                </a:lnTo>
                <a:lnTo>
                  <a:pt x="483" y="505"/>
                </a:lnTo>
                <a:lnTo>
                  <a:pt x="525" y="463"/>
                </a:lnTo>
                <a:lnTo>
                  <a:pt x="570" y="422"/>
                </a:lnTo>
                <a:lnTo>
                  <a:pt x="616" y="382"/>
                </a:lnTo>
                <a:lnTo>
                  <a:pt x="665" y="344"/>
                </a:lnTo>
                <a:lnTo>
                  <a:pt x="713" y="309"/>
                </a:lnTo>
                <a:lnTo>
                  <a:pt x="764" y="273"/>
                </a:lnTo>
                <a:lnTo>
                  <a:pt x="816" y="241"/>
                </a:lnTo>
                <a:lnTo>
                  <a:pt x="869" y="211"/>
                </a:lnTo>
                <a:lnTo>
                  <a:pt x="922" y="182"/>
                </a:lnTo>
                <a:lnTo>
                  <a:pt x="975" y="155"/>
                </a:lnTo>
                <a:lnTo>
                  <a:pt x="1032" y="133"/>
                </a:lnTo>
                <a:lnTo>
                  <a:pt x="1088" y="110"/>
                </a:lnTo>
                <a:lnTo>
                  <a:pt x="1145" y="89"/>
                </a:lnTo>
                <a:lnTo>
                  <a:pt x="1204" y="70"/>
                </a:lnTo>
                <a:lnTo>
                  <a:pt x="1262" y="53"/>
                </a:lnTo>
                <a:lnTo>
                  <a:pt x="1321" y="39"/>
                </a:lnTo>
                <a:lnTo>
                  <a:pt x="1380" y="26"/>
                </a:lnTo>
                <a:lnTo>
                  <a:pt x="1439" y="17"/>
                </a:lnTo>
                <a:lnTo>
                  <a:pt x="1500" y="9"/>
                </a:lnTo>
                <a:lnTo>
                  <a:pt x="1561" y="3"/>
                </a:lnTo>
                <a:lnTo>
                  <a:pt x="1622" y="0"/>
                </a:lnTo>
                <a:lnTo>
                  <a:pt x="1683" y="0"/>
                </a:lnTo>
                <a:lnTo>
                  <a:pt x="1743" y="0"/>
                </a:lnTo>
                <a:lnTo>
                  <a:pt x="1804" y="3"/>
                </a:lnTo>
                <a:lnTo>
                  <a:pt x="1863" y="9"/>
                </a:lnTo>
                <a:lnTo>
                  <a:pt x="1924" y="17"/>
                </a:lnTo>
                <a:lnTo>
                  <a:pt x="1985" y="26"/>
                </a:lnTo>
                <a:lnTo>
                  <a:pt x="2044" y="38"/>
                </a:lnTo>
                <a:lnTo>
                  <a:pt x="2103" y="53"/>
                </a:lnTo>
                <a:lnTo>
                  <a:pt x="2162" y="68"/>
                </a:lnTo>
                <a:lnTo>
                  <a:pt x="2221" y="87"/>
                </a:lnTo>
                <a:lnTo>
                  <a:pt x="2278" y="108"/>
                </a:lnTo>
                <a:lnTo>
                  <a:pt x="2333" y="131"/>
                </a:lnTo>
                <a:lnTo>
                  <a:pt x="2390" y="155"/>
                </a:lnTo>
                <a:lnTo>
                  <a:pt x="2443" y="180"/>
                </a:lnTo>
                <a:lnTo>
                  <a:pt x="2498" y="209"/>
                </a:lnTo>
                <a:lnTo>
                  <a:pt x="2552" y="239"/>
                </a:lnTo>
                <a:lnTo>
                  <a:pt x="2603" y="271"/>
                </a:lnTo>
                <a:lnTo>
                  <a:pt x="2652" y="307"/>
                </a:lnTo>
                <a:lnTo>
                  <a:pt x="2702" y="342"/>
                </a:lnTo>
                <a:lnTo>
                  <a:pt x="2749" y="380"/>
                </a:lnTo>
                <a:lnTo>
                  <a:pt x="2795" y="420"/>
                </a:lnTo>
                <a:lnTo>
                  <a:pt x="2841" y="461"/>
                </a:lnTo>
                <a:lnTo>
                  <a:pt x="2884" y="503"/>
                </a:lnTo>
                <a:lnTo>
                  <a:pt x="2926" y="547"/>
                </a:lnTo>
                <a:lnTo>
                  <a:pt x="2966" y="593"/>
                </a:lnTo>
                <a:lnTo>
                  <a:pt x="3004" y="640"/>
                </a:lnTo>
                <a:lnTo>
                  <a:pt x="3042" y="690"/>
                </a:lnTo>
                <a:lnTo>
                  <a:pt x="3076" y="739"/>
                </a:lnTo>
                <a:lnTo>
                  <a:pt x="3110" y="790"/>
                </a:lnTo>
                <a:lnTo>
                  <a:pt x="3141" y="842"/>
                </a:lnTo>
                <a:lnTo>
                  <a:pt x="3171" y="895"/>
                </a:lnTo>
                <a:lnTo>
                  <a:pt x="3198" y="950"/>
                </a:lnTo>
                <a:lnTo>
                  <a:pt x="3225" y="1005"/>
                </a:lnTo>
                <a:lnTo>
                  <a:pt x="3247" y="1062"/>
                </a:lnTo>
                <a:lnTo>
                  <a:pt x="3270" y="1119"/>
                </a:lnTo>
                <a:lnTo>
                  <a:pt x="3289" y="1176"/>
                </a:lnTo>
                <a:lnTo>
                  <a:pt x="3306" y="1235"/>
                </a:lnTo>
                <a:lnTo>
                  <a:pt x="3322" y="1294"/>
                </a:lnTo>
                <a:lnTo>
                  <a:pt x="3335" y="1353"/>
                </a:lnTo>
                <a:lnTo>
                  <a:pt x="3346" y="1414"/>
                </a:lnTo>
                <a:lnTo>
                  <a:pt x="3354" y="1473"/>
                </a:lnTo>
                <a:lnTo>
                  <a:pt x="3361" y="1534"/>
                </a:lnTo>
                <a:lnTo>
                  <a:pt x="3365" y="1594"/>
                </a:lnTo>
                <a:lnTo>
                  <a:pt x="3369" y="1657"/>
                </a:lnTo>
                <a:lnTo>
                  <a:pt x="3369" y="1716"/>
                </a:lnTo>
                <a:lnTo>
                  <a:pt x="3369" y="1720"/>
                </a:lnTo>
                <a:lnTo>
                  <a:pt x="3272" y="17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4550" y="1963047"/>
            <a:ext cx="2162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Cutting droplet size in half results in 8x the number of droplets.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17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all fit in?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10909080" y="377772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TTI</a:t>
            </a:r>
          </a:p>
        </p:txBody>
      </p: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9766080" y="476832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AI</a:t>
            </a: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184680" y="522552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AIXR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 rot="20302797">
            <a:off x="2362311" y="2971143"/>
            <a:ext cx="9468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&lt;&lt;Less Coarse - - - - - - - - - - -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 - - - - - - - - - - -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- - - - - - - -More Coarse&gt;&gt;</a:t>
            </a:r>
          </a:p>
        </p:txBody>
      </p:sp>
      <p:pic>
        <p:nvPicPr>
          <p:cNvPr id="74" name="Picture 10" descr="AIXR11004_red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480" y="3701520"/>
            <a:ext cx="10969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1" descr="AI11004V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3680" y="2329920"/>
            <a:ext cx="96043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2" descr="TTI_04_Red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2855" y="2025120"/>
            <a:ext cx="11144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3" descr="tttj_04_red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480" y="4387320"/>
            <a:ext cx="11144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5" descr="XR11004-VK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280" y="5225520"/>
            <a:ext cx="12049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6" descr="aittj60_0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680" y="2939520"/>
            <a:ext cx="102393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 Box 17"/>
          <p:cNvSpPr txBox="1">
            <a:spLocks noChangeArrowheads="1"/>
          </p:cNvSpPr>
          <p:nvPr/>
        </p:nvSpPr>
        <p:spPr bwMode="auto">
          <a:xfrm>
            <a:off x="8470680" y="4387320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AITTJ</a:t>
            </a:r>
          </a:p>
        </p:txBody>
      </p:sp>
      <p:pic>
        <p:nvPicPr>
          <p:cNvPr id="81" name="Picture 80" descr="AI3070_RED04_lrg.t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80" y="3168120"/>
            <a:ext cx="985723" cy="201168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7327680" y="5149320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AI3070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923" y="4678272"/>
            <a:ext cx="1353312" cy="15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Wide pressure range 15-90 psi</a:t>
            </a:r>
          </a:p>
          <a:p>
            <a:pPr eaLnBrk="1" hangingPunct="1"/>
            <a:r>
              <a:rPr lang="en-US" dirty="0"/>
              <a:t>All-polymer construction</a:t>
            </a:r>
          </a:p>
          <a:p>
            <a:pPr eaLnBrk="1" hangingPunct="1"/>
            <a:r>
              <a:rPr lang="en-US" dirty="0"/>
              <a:t>110 degree angle </a:t>
            </a:r>
            <a:r>
              <a:rPr lang="en-US" dirty="0" smtClean="0"/>
              <a:t>– 9 </a:t>
            </a:r>
            <a:r>
              <a:rPr lang="en-US" dirty="0"/>
              <a:t>flow rates</a:t>
            </a:r>
          </a:p>
          <a:p>
            <a:pPr eaLnBrk="1" hangingPunct="1"/>
            <a:r>
              <a:rPr lang="en-US" dirty="0"/>
              <a:t>Larger droplets for less drift</a:t>
            </a:r>
          </a:p>
          <a:p>
            <a:pPr eaLnBrk="1" hangingPunct="1"/>
            <a:r>
              <a:rPr lang="en-US" dirty="0"/>
              <a:t>One of our most versatile tips</a:t>
            </a:r>
          </a:p>
          <a:p>
            <a:pPr eaLnBrk="1" hangingPunct="1"/>
            <a:r>
              <a:rPr lang="en-US" dirty="0"/>
              <a:t>Fits standard flat spray/XR caps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 </a:t>
            </a:r>
            <a:r>
              <a:rPr lang="en-US" dirty="0" err="1" smtClean="0"/>
              <a:t>teejet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21" name="Picture 5" descr="row with 0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313" y="4466696"/>
            <a:ext cx="844708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32617"/>
              </p:ext>
            </p:extLst>
          </p:nvPr>
        </p:nvGraphicFramePr>
        <p:xfrm>
          <a:off x="7497762" y="1401873"/>
          <a:ext cx="2371505" cy="283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5" imgW="1914286" imgH="2295238" progId="">
                  <p:embed/>
                </p:oleObj>
              </mc:Choice>
              <mc:Fallback>
                <p:oleObj name="Photo Editor Photo" r:id="rId5" imgW="1914286" imgH="22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2" y="1401873"/>
                        <a:ext cx="2371505" cy="2837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81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 </a:t>
            </a:r>
            <a:r>
              <a:rPr lang="en-US" dirty="0" err="1" smtClean="0"/>
              <a:t>teejet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587" y="1215209"/>
            <a:ext cx="8072438" cy="55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41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with three nozzles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182533"/>
            <a:ext cx="10972801" cy="56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with two nozzles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7" y="1283338"/>
            <a:ext cx="11303128" cy="5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8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Rated for use from </a:t>
            </a:r>
            <a:r>
              <a:rPr lang="en-US" dirty="0" smtClean="0"/>
              <a:t>20-90 </a:t>
            </a:r>
            <a:r>
              <a:rPr lang="en-US" dirty="0"/>
              <a:t>psi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All-polymer construction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110 degree </a:t>
            </a:r>
            <a:r>
              <a:rPr lang="en-US" dirty="0"/>
              <a:t>spray angle – 8* flow rate choices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TwinJet</a:t>
            </a:r>
            <a:r>
              <a:rPr lang="en-US" dirty="0"/>
              <a:t> features plus improved drift control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Lower cost than stainless steel products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Droplets slightly larger than Turbo </a:t>
            </a:r>
            <a:r>
              <a:rPr lang="en-US" dirty="0" err="1"/>
              <a:t>TeeJet</a:t>
            </a:r>
            <a:r>
              <a:rPr lang="en-US" dirty="0"/>
              <a:t> of same capacity.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11008 &amp; 11010 – will be released in </a:t>
            </a:r>
            <a:r>
              <a:rPr lang="en-US" dirty="0" smtClean="0"/>
              <a:t>2015 Q1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TTJ60 Turbo Twinjet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5382684"/>
            <a:ext cx="5791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6343" y="5346172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TTJ60_crossSection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6065" y="1974851"/>
            <a:ext cx="1895297" cy="22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37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TTJ60 Turbo Twinjet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813" y="1291431"/>
            <a:ext cx="9272588" cy="50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8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FSAER\AppData\Local\Temp\notes4B8EA5\~193745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45" y="1098889"/>
            <a:ext cx="2209800" cy="27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OFSAER\AppData\Local\Temp\notes4B8EA5\~994412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001572"/>
            <a:ext cx="2209800" cy="27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OFSAER\AppData\Local\Temp\notes4B8EA5\20140811_18081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6366" y="1084142"/>
            <a:ext cx="2159433" cy="27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OFSAER\AppData\Local\Temp\notes4B8EA5\image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7547" y="4008459"/>
            <a:ext cx="2159432" cy="27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OFSAER\AppData\Local\Temp\notes4B8EA5\image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1053227"/>
            <a:ext cx="2209800" cy="27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HOFSAER\AppData\Local\Temp\notes4B8EA5\20140825_170932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4218" y="4008459"/>
            <a:ext cx="2209800" cy="27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HOFSAER\AppData\Local\Temp\notes4B8EA5\20140919_174323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1259" y="1053227"/>
            <a:ext cx="2202741" cy="2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HOFSAER\AppData\Local\Temp\notes4B8EA5\~6503168.jp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1257" y="4001572"/>
            <a:ext cx="2202741" cy="27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51" y="3249026"/>
            <a:ext cx="1881661" cy="621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287" y="3249026"/>
            <a:ext cx="1881661" cy="621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253" y="3275659"/>
            <a:ext cx="1881661" cy="6214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796" y="3275659"/>
            <a:ext cx="1881661" cy="6214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6690" y="632517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Untreated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5027" y="6351563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Untreated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4890" y="6351563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Untreated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1572" y="632517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Untreated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764" y="729557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4765" y="728986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DAT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728986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DAT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0627" y="728986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59 DAT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00007" y="2285070"/>
            <a:ext cx="2367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Madison Co. IA Time Lapse Primary Diseases: NCLB, </a:t>
            </a:r>
            <a:r>
              <a:rPr lang="en-U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Physoderma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&amp; Common Rust </a:t>
            </a:r>
          </a:p>
          <a:p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Photo courtesy Todd </a:t>
            </a:r>
            <a:r>
              <a:rPr lang="en-U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Hofsaess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BASF   Headline AMP at 10 </a:t>
            </a:r>
            <a:r>
              <a:rPr lang="en-U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/a, applied at tassel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104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Excellent distribution at pressures of 15-60 PSI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Choice of stainless, polymer, ceramic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80 and 110 degree in many flow 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Available in combined tip/cap (XRC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Xr/xrc TeeJet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9" name="Picture 4" descr="XR8003V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114" y="3960018"/>
            <a:ext cx="1800225" cy="1914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5" descr="XRC-VK 1100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952" y="3579018"/>
            <a:ext cx="234791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90345"/>
              </p:ext>
            </p:extLst>
          </p:nvPr>
        </p:nvGraphicFramePr>
        <p:xfrm>
          <a:off x="5714714" y="4112418"/>
          <a:ext cx="1919288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6" imgW="8573697" imgH="6830378" progId="">
                  <p:embed/>
                </p:oleObj>
              </mc:Choice>
              <mc:Fallback>
                <p:oleObj name="Photo Editor Photo" r:id="rId6" imgW="8573697" imgH="68303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14" y="4112418"/>
                        <a:ext cx="1919288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15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Xr/xrc TeeJet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857" y="1078151"/>
            <a:ext cx="4074793" cy="577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928" y="1332932"/>
            <a:ext cx="4512007" cy="502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468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do I need to replace my tips?</a:t>
            </a:r>
          </a:p>
          <a:p>
            <a:r>
              <a:rPr lang="en-US" dirty="0" smtClean="0"/>
              <a:t>Wear rates depend on:</a:t>
            </a:r>
          </a:p>
          <a:p>
            <a:pPr lvl="1"/>
            <a:r>
              <a:rPr lang="en-US" dirty="0" smtClean="0"/>
              <a:t>Tip material (stainless, polymer, ceramic)</a:t>
            </a:r>
          </a:p>
          <a:p>
            <a:pPr lvl="1"/>
            <a:r>
              <a:rPr lang="en-US" dirty="0" smtClean="0"/>
              <a:t>Chemicals used</a:t>
            </a:r>
          </a:p>
          <a:p>
            <a:pPr lvl="1"/>
            <a:r>
              <a:rPr lang="en-US" dirty="0" smtClean="0"/>
              <a:t>Operating pressure</a:t>
            </a:r>
          </a:p>
          <a:p>
            <a:pPr lvl="1"/>
            <a:r>
              <a:rPr lang="en-US" dirty="0" smtClean="0"/>
              <a:t>Care used when cleaning</a:t>
            </a:r>
          </a:p>
          <a:p>
            <a:r>
              <a:rPr lang="en-US" dirty="0" smtClean="0"/>
              <a:t>Spray tips are considered excessively worn and should be replaced when the flow exceeds the flow of a new tip by 10% or has a disrupted pattern. If more than one tip is worn, replace the entire boom.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Nozzle wear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2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7" name="Picture 3" descr="TeeJetCV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675" y="2438400"/>
            <a:ext cx="8399463" cy="332105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067675" y="1524000"/>
            <a:ext cx="2370138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Damaged Nozzles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72075" y="1752600"/>
            <a:ext cx="2641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Worn Nozzles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05075" y="1752600"/>
            <a:ext cx="23717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Nozzles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ware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8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57350" y="1956780"/>
            <a:ext cx="8305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GPM  =  </a:t>
            </a:r>
            <a:r>
              <a:rPr lang="en-US" sz="3200" b="1" u="sng" dirty="0"/>
              <a:t>GPA  X  MPH  X  W</a:t>
            </a:r>
            <a:endParaRPr lang="en-US" sz="3200" b="1" dirty="0"/>
          </a:p>
          <a:p>
            <a:pPr algn="ctr"/>
            <a:r>
              <a:rPr lang="en-US" sz="3200" b="1" dirty="0"/>
              <a:t>	5940</a:t>
            </a:r>
          </a:p>
          <a:p>
            <a:pPr eaLnBrk="0" hangingPunct="0"/>
            <a:endParaRPr lang="en-US" sz="3200" dirty="0">
              <a:cs typeface="Times New Roman" pitchFamily="18" charset="0"/>
            </a:endParaRPr>
          </a:p>
          <a:p>
            <a:pPr eaLnBrk="0" hangingPunct="0"/>
            <a:r>
              <a:rPr lang="en-US" sz="3200" b="1" dirty="0" smtClean="0">
                <a:cs typeface="Times New Roman" pitchFamily="18" charset="0"/>
              </a:rPr>
              <a:t>               GPM  </a:t>
            </a:r>
            <a:r>
              <a:rPr lang="en-US" sz="3200" b="1" dirty="0">
                <a:cs typeface="Times New Roman" pitchFamily="18" charset="0"/>
              </a:rPr>
              <a:t>=  Gallons per minute per nozzle</a:t>
            </a:r>
            <a:endParaRPr lang="en-US" sz="3200" b="1" dirty="0"/>
          </a:p>
          <a:p>
            <a:pPr eaLnBrk="0" hangingPunct="0"/>
            <a:r>
              <a:rPr lang="en-US" sz="3200" b="1" dirty="0" smtClean="0">
                <a:cs typeface="Times New Roman" pitchFamily="18" charset="0"/>
              </a:rPr>
              <a:t>               GPA   </a:t>
            </a:r>
            <a:r>
              <a:rPr lang="en-US" sz="3200" b="1" dirty="0">
                <a:cs typeface="Times New Roman" pitchFamily="18" charset="0"/>
              </a:rPr>
              <a:t>=  Gallons per </a:t>
            </a:r>
            <a:r>
              <a:rPr lang="en-US" sz="3200" b="1" dirty="0" smtClean="0">
                <a:cs typeface="Times New Roman" pitchFamily="18" charset="0"/>
              </a:rPr>
              <a:t>acre (water)</a:t>
            </a:r>
            <a:endParaRPr lang="en-US" sz="3200" b="1" dirty="0"/>
          </a:p>
          <a:p>
            <a:pPr eaLnBrk="0" hangingPunct="0"/>
            <a:r>
              <a:rPr lang="en-US" sz="3200" b="1" dirty="0" smtClean="0">
                <a:cs typeface="Times New Roman" pitchFamily="18" charset="0"/>
              </a:rPr>
              <a:t>               MPH  </a:t>
            </a:r>
            <a:r>
              <a:rPr lang="en-US" sz="3200" b="1" dirty="0">
                <a:cs typeface="Times New Roman" pitchFamily="18" charset="0"/>
              </a:rPr>
              <a:t>=  Miles per hour</a:t>
            </a:r>
            <a:endParaRPr lang="en-US" sz="3200" b="1" dirty="0"/>
          </a:p>
          <a:p>
            <a:pPr eaLnBrk="0" hangingPunct="0"/>
            <a:r>
              <a:rPr lang="en-US" sz="3200" b="1" dirty="0" smtClean="0">
                <a:cs typeface="Times New Roman" pitchFamily="18" charset="0"/>
              </a:rPr>
              <a:t>               W       </a:t>
            </a:r>
            <a:r>
              <a:rPr lang="en-US" sz="3200" b="1" dirty="0">
                <a:cs typeface="Times New Roman" pitchFamily="18" charset="0"/>
              </a:rPr>
              <a:t>=  Nozzle spacing (in inches)</a:t>
            </a:r>
          </a:p>
          <a:p>
            <a:pPr eaLnBrk="0" hangingPunct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09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Example with 30” Spacing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73374" y="1754198"/>
            <a:ext cx="878699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800" b="1" dirty="0" smtClean="0">
                <a:cs typeface="Times New Roman" pitchFamily="18" charset="0"/>
              </a:rPr>
              <a:t>Parameters:		Apply……….15 </a:t>
            </a:r>
            <a:r>
              <a:rPr lang="en-US" sz="2800" b="1" dirty="0">
                <a:cs typeface="Times New Roman" pitchFamily="18" charset="0"/>
              </a:rPr>
              <a:t>GPA</a:t>
            </a:r>
            <a:endParaRPr lang="en-US" sz="2800" b="1" dirty="0"/>
          </a:p>
          <a:p>
            <a:pPr eaLnBrk="0" hangingPunct="0"/>
            <a:r>
              <a:rPr lang="en-US" sz="2800" b="1" dirty="0" smtClean="0">
                <a:cs typeface="Times New Roman" pitchFamily="18" charset="0"/>
              </a:rPr>
              <a:t>				Travel</a:t>
            </a:r>
            <a:r>
              <a:rPr lang="en-US" sz="2800" b="1" dirty="0">
                <a:cs typeface="Times New Roman" pitchFamily="18" charset="0"/>
              </a:rPr>
              <a:t>……….6 </a:t>
            </a:r>
            <a:r>
              <a:rPr lang="en-US" sz="2800" b="1" dirty="0" smtClean="0">
                <a:cs typeface="Times New Roman" pitchFamily="18" charset="0"/>
              </a:rPr>
              <a:t>MPH</a:t>
            </a:r>
          </a:p>
          <a:p>
            <a:pPr eaLnBrk="0" hangingPunct="0"/>
            <a:r>
              <a:rPr lang="en-US" sz="2800" b="1" dirty="0" smtClean="0">
                <a:cs typeface="Times New Roman" pitchFamily="18" charset="0"/>
              </a:rPr>
              <a:t>Nozzles Used:</a:t>
            </a:r>
            <a:endParaRPr lang="en-US" sz="2800" b="1" dirty="0"/>
          </a:p>
          <a:p>
            <a:pPr eaLnBrk="0" hangingPunct="0"/>
            <a:r>
              <a:rPr lang="en-US" sz="2800" b="1" dirty="0" smtClean="0">
                <a:cs typeface="Times New Roman" pitchFamily="18" charset="0"/>
              </a:rPr>
              <a:t>				Nozzle </a:t>
            </a:r>
            <a:r>
              <a:rPr lang="en-US" sz="2800" b="1" dirty="0">
                <a:cs typeface="Times New Roman" pitchFamily="18" charset="0"/>
              </a:rPr>
              <a:t>spacing</a:t>
            </a:r>
            <a:r>
              <a:rPr lang="en-US" sz="2800" b="1" dirty="0" smtClean="0">
                <a:cs typeface="Times New Roman" pitchFamily="18" charset="0"/>
              </a:rPr>
              <a:t>……..30 </a:t>
            </a:r>
            <a:r>
              <a:rPr lang="en-US" sz="2800" b="1" dirty="0">
                <a:cs typeface="Times New Roman" pitchFamily="18" charset="0"/>
              </a:rPr>
              <a:t>inches</a:t>
            </a:r>
            <a:endParaRPr lang="en-US" sz="2800" b="1" dirty="0"/>
          </a:p>
          <a:p>
            <a:pPr eaLnBrk="0" hangingPunct="0"/>
            <a:endParaRPr lang="en-US" sz="2800" b="1" dirty="0">
              <a:cs typeface="Times New Roman" pitchFamily="18" charset="0"/>
            </a:endParaRPr>
          </a:p>
          <a:p>
            <a:pPr eaLnBrk="0" hangingPunct="0"/>
            <a:r>
              <a:rPr lang="en-US" sz="2800" b="1" dirty="0">
                <a:cs typeface="Times New Roman" pitchFamily="18" charset="0"/>
              </a:rPr>
              <a:t> GPM  =  </a:t>
            </a:r>
            <a:r>
              <a:rPr lang="en-US" sz="2800" b="1" u="sng" dirty="0" smtClean="0">
                <a:cs typeface="Times New Roman" pitchFamily="18" charset="0"/>
              </a:rPr>
              <a:t>15  </a:t>
            </a:r>
            <a:r>
              <a:rPr lang="en-US" sz="2800" b="1" u="sng" dirty="0">
                <a:cs typeface="Times New Roman" pitchFamily="18" charset="0"/>
              </a:rPr>
              <a:t>X  6  X  </a:t>
            </a:r>
            <a:r>
              <a:rPr lang="en-US" sz="2800" b="1" u="sng" dirty="0" smtClean="0">
                <a:cs typeface="Times New Roman" pitchFamily="18" charset="0"/>
              </a:rPr>
              <a:t>30</a:t>
            </a:r>
            <a:r>
              <a:rPr lang="en-US" sz="2800" b="1" dirty="0" smtClean="0">
                <a:cs typeface="Times New Roman" pitchFamily="18" charset="0"/>
              </a:rPr>
              <a:t>    </a:t>
            </a:r>
            <a:r>
              <a:rPr lang="en-US" sz="2800" b="1" dirty="0">
                <a:cs typeface="Times New Roman" pitchFamily="18" charset="0"/>
              </a:rPr>
              <a:t>=   </a:t>
            </a:r>
            <a:r>
              <a:rPr lang="en-US" sz="2800" b="1" u="sng" dirty="0" smtClean="0">
                <a:cs typeface="Times New Roman" pitchFamily="18" charset="0"/>
              </a:rPr>
              <a:t>2700</a:t>
            </a:r>
            <a:r>
              <a:rPr lang="en-US" sz="2800" b="1" dirty="0" smtClean="0">
                <a:cs typeface="Times New Roman" pitchFamily="18" charset="0"/>
              </a:rPr>
              <a:t>   </a:t>
            </a:r>
            <a:r>
              <a:rPr lang="en-US" sz="2800" b="1" dirty="0">
                <a:cs typeface="Times New Roman" pitchFamily="18" charset="0"/>
              </a:rPr>
              <a:t>=   </a:t>
            </a:r>
            <a:r>
              <a:rPr lang="en-US" sz="2800" b="1" dirty="0" smtClean="0">
                <a:cs typeface="Times New Roman" pitchFamily="18" charset="0"/>
              </a:rPr>
              <a:t>0.45 </a:t>
            </a:r>
            <a:r>
              <a:rPr lang="en-US" sz="2800" b="1" dirty="0">
                <a:cs typeface="Times New Roman" pitchFamily="18" charset="0"/>
              </a:rPr>
              <a:t>GPM</a:t>
            </a:r>
            <a:endParaRPr lang="en-US" sz="2800" b="1" dirty="0"/>
          </a:p>
          <a:p>
            <a:pPr eaLnBrk="0" hangingPunct="0"/>
            <a:r>
              <a:rPr lang="en-US" sz="2800" b="1" dirty="0">
                <a:cs typeface="Times New Roman" pitchFamily="18" charset="0"/>
              </a:rPr>
              <a:t>	         </a:t>
            </a:r>
            <a:r>
              <a:rPr lang="en-US" sz="2800" b="1" dirty="0" smtClean="0">
                <a:cs typeface="Times New Roman" pitchFamily="18" charset="0"/>
              </a:rPr>
              <a:t>      5940</a:t>
            </a:r>
            <a:r>
              <a:rPr lang="en-US" sz="2800" b="1" dirty="0">
                <a:cs typeface="Times New Roman" pitchFamily="18" charset="0"/>
              </a:rPr>
              <a:t>	    </a:t>
            </a:r>
            <a:r>
              <a:rPr lang="en-US" sz="2800" b="1" dirty="0" smtClean="0">
                <a:cs typeface="Times New Roman" pitchFamily="18" charset="0"/>
              </a:rPr>
              <a:t>   	    5940</a:t>
            </a:r>
            <a:endParaRPr lang="en-US" sz="2800" b="1" dirty="0">
              <a:cs typeface="Times New Roman" pitchFamily="18" charset="0"/>
            </a:endParaRPr>
          </a:p>
          <a:p>
            <a:pPr eaLnBrk="0" hangingPunct="0"/>
            <a:endParaRPr lang="en-US" sz="2800" b="1" dirty="0" smtClean="0"/>
          </a:p>
          <a:p>
            <a:pPr eaLnBrk="0" hangingPunct="0"/>
            <a:r>
              <a:rPr lang="en-US" sz="2800" b="1" dirty="0" smtClean="0"/>
              <a:t>Tip </a:t>
            </a:r>
            <a:r>
              <a:rPr lang="en-US" sz="2800" b="1" dirty="0"/>
              <a:t>suggestion – </a:t>
            </a:r>
            <a:r>
              <a:rPr lang="en-US" sz="2800" b="1" dirty="0" smtClean="0"/>
              <a:t>TT11004-VP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9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548063" cy="4525433"/>
          </a:xfrm>
        </p:spPr>
        <p:txBody>
          <a:bodyPr/>
          <a:lstStyle/>
          <a:p>
            <a:pPr marL="342900" lvl="0" indent="-342900" defTabSz="914400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Rate charts are based 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water.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1" hangingPunct="1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When spraying materials more or less dense than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water, </a:t>
            </a:r>
            <a:r>
              <a:rPr lang="en-US" dirty="0">
                <a:latin typeface="Arial" pitchFamily="34" charset="0"/>
                <a:cs typeface="Arial" pitchFamily="34" charset="0"/>
              </a:rPr>
              <a:t>you must correct flow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rates.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 gravity correction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134" y="1295260"/>
            <a:ext cx="6528816" cy="518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92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Teeject</a:t>
            </a:r>
            <a:r>
              <a:rPr lang="en-US" dirty="0" smtClean="0"/>
              <a:t> App – Apple and Android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9" y="1928813"/>
            <a:ext cx="5432553" cy="384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williate\AppData\Local\Microsoft\Windows\Temporary Internet Files\Content.Outlook\WCA0C0P2\itune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35" y="2340238"/>
            <a:ext cx="1464274" cy="14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6235" y="3787071"/>
            <a:ext cx="177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Apple</a:t>
            </a:r>
            <a:endParaRPr lang="en-US" sz="2800" dirty="0"/>
          </a:p>
        </p:txBody>
      </p:sp>
      <p:pic>
        <p:nvPicPr>
          <p:cNvPr id="13" name="Picture 3" descr="C:\Users\williate\AppData\Local\Microsoft\Windows\Temporary Internet Files\Content.Outlook\WCA0C0P2\google downloa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926" y="2340237"/>
            <a:ext cx="1464274" cy="14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7851" y="3817440"/>
            <a:ext cx="177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Android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039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TurboDrop</a:t>
            </a:r>
            <a:r>
              <a:rPr lang="en-US" dirty="0"/>
              <a:t>® Variable Rate Fertilizer </a:t>
            </a:r>
            <a:r>
              <a:rPr lang="en-US" dirty="0" smtClean="0"/>
              <a:t>Nozzle</a:t>
            </a:r>
          </a:p>
          <a:p>
            <a:r>
              <a:rPr lang="en-US" dirty="0" smtClean="0"/>
              <a:t>Multi-purpose </a:t>
            </a:r>
            <a:r>
              <a:rPr lang="en-US" dirty="0"/>
              <a:t>medium pressure air injection variable rate fertilizer nozzle, designed to provide a wider flow range for variable rate applications, wide speed changes and rate </a:t>
            </a:r>
            <a:r>
              <a:rPr lang="en-US" dirty="0" smtClean="0"/>
              <a:t>changes.</a:t>
            </a:r>
            <a:endParaRPr lang="en-US" dirty="0"/>
          </a:p>
          <a:p>
            <a:r>
              <a:rPr lang="en-US" dirty="0"/>
              <a:t>Operated from </a:t>
            </a:r>
            <a:r>
              <a:rPr lang="en-US" dirty="0" smtClean="0"/>
              <a:t>20-140 PSI</a:t>
            </a:r>
            <a:endParaRPr lang="en-US" dirty="0"/>
          </a:p>
          <a:p>
            <a:pPr lvl="1"/>
            <a:r>
              <a:rPr lang="en-US" sz="2000" dirty="0"/>
              <a:t>Allowing 4x rate range at a given speed</a:t>
            </a:r>
          </a:p>
          <a:p>
            <a:r>
              <a:rPr lang="en-US" dirty="0"/>
              <a:t>Can maintain constant GPA rate over 4x speed change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Greenleaf turbo drop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9" y="5021686"/>
            <a:ext cx="3959813" cy="11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36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TD VR schematischer Ablauf_2014_03_1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0429" y="1202714"/>
            <a:ext cx="7109368" cy="5332495"/>
          </a:xfrm>
        </p:spPr>
      </p:pic>
    </p:spTree>
    <p:extLst>
      <p:ext uri="{BB962C8B-B14F-4D97-AF65-F5344CB8AC3E}">
        <p14:creationId xmlns:p14="http://schemas.microsoft.com/office/powerpoint/2010/main" val="38021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360 UNDERCOVER</a:t>
            </a:r>
            <a:r>
              <a:rPr lang="en-US" baseline="30000" dirty="0" smtClean="0"/>
              <a:t>™</a:t>
            </a:r>
            <a:r>
              <a:rPr lang="en-US" dirty="0" smtClean="0"/>
              <a:t> is a multi-directional spray applicator that delivers fungicides, insecticides and nutrition products with bottom-up spraying for inner canopy coverage and a wider window of crop application.</a:t>
            </a:r>
          </a:p>
          <a:p>
            <a:r>
              <a:rPr lang="en-US" dirty="0" smtClean="0"/>
              <a:t>You can take control of late-season disease and insect infestations with improved crop protection. </a:t>
            </a:r>
          </a:p>
          <a:p>
            <a:r>
              <a:rPr lang="en-US" dirty="0" smtClean="0"/>
              <a:t>360 UNDERCOVER delivers better under-canopy application, increased product efficacy and improved crop health and yield.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More accurate application with 360 UNDERCOVER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7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</a:t>
            </a:r>
            <a:r>
              <a:rPr lang="en-US" smtClean="0"/>
              <a:t>Y-Drop nozzle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Division 4"/>
          <p:cNvSpPr/>
          <p:nvPr/>
        </p:nvSpPr>
        <p:spPr>
          <a:xfrm>
            <a:off x="3934047" y="2007425"/>
            <a:ext cx="1063255" cy="729258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2716" y="1895001"/>
            <a:ext cx="235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Spacing of Corn </a:t>
            </a:r>
            <a:r>
              <a:rPr lang="en-US" sz="2800" dirty="0"/>
              <a:t>R</a:t>
            </a:r>
            <a:r>
              <a:rPr lang="en-US" sz="2800" dirty="0" smtClean="0"/>
              <a:t>ows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59572" y="201342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7" name="Division 16"/>
          <p:cNvSpPr/>
          <p:nvPr/>
        </p:nvSpPr>
        <p:spPr>
          <a:xfrm>
            <a:off x="4111255" y="3710886"/>
            <a:ext cx="1063255" cy="729258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67785" y="3778439"/>
            <a:ext cx="235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30” Row </a:t>
            </a:r>
            <a:r>
              <a:rPr lang="en-US" sz="2800" dirty="0"/>
              <a:t>C</a:t>
            </a:r>
            <a:r>
              <a:rPr lang="en-US" sz="2800" dirty="0" smtClean="0"/>
              <a:t>orn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36780" y="371688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0" name="Equal 19"/>
          <p:cNvSpPr/>
          <p:nvPr/>
        </p:nvSpPr>
        <p:spPr>
          <a:xfrm>
            <a:off x="6057013" y="3758708"/>
            <a:ext cx="1034901" cy="56952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111" y="3598461"/>
            <a:ext cx="3572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 inch nozzle spacing (2 per 360 Y-DROP)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166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5" name="Content Placeholder 7" descr="Greenleaf_TDVRF15in_Tabulation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6666" y="1189037"/>
            <a:ext cx="6641472" cy="55292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138" y="5670133"/>
            <a:ext cx="31432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8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02813" y="6351588"/>
            <a:ext cx="2389187" cy="366712"/>
          </a:xfrm>
        </p:spPr>
        <p:txBody>
          <a:bodyPr/>
          <a:lstStyle/>
          <a:p>
            <a:fld id="{1FF93291-3B84-4D2D-A7DD-D563E6979F2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636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material comparison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2034540"/>
          <a:ext cx="5181600" cy="278892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</a:tblGrid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Resistance Ratio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Celcon Polymer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Stainless Steel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to 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UHMWPE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to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Ceramic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51816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*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Ultra High Molecular Weight Polyethylene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469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273293"/>
            <a:ext cx="4270476" cy="557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2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79904"/>
            <a:ext cx="5384800" cy="356655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New shell design allows for smooth navigation down rows, with minimal disruption to plant </a:t>
            </a:r>
            <a:r>
              <a:rPr lang="en-US" dirty="0" smtClean="0"/>
              <a:t>leaves.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61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Optimized nozzle placement for increased canopy coverage and gives you ability to select the best nozzles for job at </a:t>
            </a:r>
            <a:r>
              <a:rPr lang="en-US" dirty="0" smtClean="0"/>
              <a:t>hand.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Option to select which nozzles to use and apply the volume you want at the speed and pressure you </a:t>
            </a:r>
            <a:r>
              <a:rPr lang="en-US" dirty="0" smtClean="0"/>
              <a:t>select.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Durable housing protects nozzles while traveling at spray speeds through the </a:t>
            </a:r>
            <a:r>
              <a:rPr lang="en-US" dirty="0" smtClean="0"/>
              <a:t>field.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Easy to use release mechanism allows for quick up and down adjustment to best target </a:t>
            </a:r>
            <a:r>
              <a:rPr lang="en-US" dirty="0" smtClean="0"/>
              <a:t>pests.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updates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Content Placeholder 7" descr="DSC_6052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993271"/>
            <a:ext cx="5384800" cy="373982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04118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Regulate Flow – GPA</a:t>
            </a:r>
          </a:p>
          <a:p>
            <a:r>
              <a:rPr lang="en-US" dirty="0" smtClean="0"/>
              <a:t>Form Droplets</a:t>
            </a:r>
          </a:p>
          <a:p>
            <a:r>
              <a:rPr lang="en-US" dirty="0" smtClean="0"/>
              <a:t>Disperse Specific Patterns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Nozzle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11200" y="1543494"/>
            <a:ext cx="5384800" cy="4525433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Spray Tip Patterns</a:t>
            </a:r>
            <a:endParaRPr lang="en-US" dirty="0"/>
          </a:p>
          <a:p>
            <a:r>
              <a:rPr lang="en-US" dirty="0"/>
              <a:t>Flat Sprays</a:t>
            </a:r>
          </a:p>
          <a:p>
            <a:pPr lvl="1"/>
            <a:r>
              <a:rPr lang="en-US" dirty="0"/>
              <a:t>Formed Orifice Type</a:t>
            </a:r>
          </a:p>
          <a:p>
            <a:pPr lvl="1"/>
            <a:r>
              <a:rPr lang="en-US" dirty="0"/>
              <a:t>Deflector Type</a:t>
            </a:r>
          </a:p>
          <a:p>
            <a:pPr lvl="1"/>
            <a:r>
              <a:rPr lang="en-US" dirty="0"/>
              <a:t>Turbo Type (recessed deflector)</a:t>
            </a:r>
          </a:p>
          <a:p>
            <a:r>
              <a:rPr lang="en-US" dirty="0"/>
              <a:t>Cone Sprays</a:t>
            </a:r>
          </a:p>
          <a:p>
            <a:pPr lvl="1"/>
            <a:r>
              <a:rPr lang="en-US" dirty="0"/>
              <a:t>Hollow Cone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Nozzle flow rate and pressure are </a:t>
            </a:r>
            <a:r>
              <a:rPr lang="en-US" dirty="0" smtClean="0"/>
              <a:t>related.</a:t>
            </a:r>
            <a:endParaRPr lang="en-US" dirty="0"/>
          </a:p>
          <a:p>
            <a:r>
              <a:rPr lang="en-US" dirty="0"/>
              <a:t>To double the flow, increase the pressure 4 times from the current pressure.</a:t>
            </a:r>
          </a:p>
          <a:p>
            <a:pPr marL="514350" indent="-514350">
              <a:buNone/>
            </a:pPr>
            <a:r>
              <a:rPr lang="en-US" dirty="0"/>
              <a:t>            0.20 @ 20 PSI</a:t>
            </a:r>
          </a:p>
          <a:p>
            <a:pPr marL="514350" indent="-514350">
              <a:buNone/>
            </a:pPr>
            <a:r>
              <a:rPr lang="en-US" dirty="0"/>
              <a:t>            0.40 @ 80 </a:t>
            </a:r>
            <a:r>
              <a:rPr lang="en-US" dirty="0" smtClean="0"/>
              <a:t>PSI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Nozzle types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2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much coverage can I sacrifice for drift control?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Look at your </a:t>
            </a:r>
            <a:r>
              <a:rPr lang="en-US" dirty="0" smtClean="0"/>
              <a:t>variables:</a:t>
            </a: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Product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Plant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Canopy density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Speed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Winds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Pressure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Solution properties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vs. drift control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action is major factor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9" y="5773209"/>
            <a:ext cx="1581150" cy="704850"/>
          </a:xfrm>
          <a:prstGeom prst="rect">
            <a:avLst/>
          </a:prstGeom>
        </p:spPr>
      </p:pic>
      <p:pic>
        <p:nvPicPr>
          <p:cNvPr id="9" name="Picture 8" descr="Mode of Action System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499" y="1645267"/>
            <a:ext cx="4105275" cy="4832792"/>
          </a:xfrm>
          <a:prstGeom prst="rect">
            <a:avLst/>
          </a:prstGeom>
        </p:spPr>
      </p:pic>
      <p:pic>
        <p:nvPicPr>
          <p:cNvPr id="10" name="Picture 9" descr="Mode of Action Conta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6499" y="1645267"/>
            <a:ext cx="4157241" cy="480681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43400" y="5806547"/>
            <a:ext cx="1066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Contact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763000" y="5806547"/>
            <a:ext cx="16002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Systemic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29362"/>
      </p:ext>
    </p:extLst>
  </p:cSld>
  <p:clrMapOvr>
    <a:masterClrMapping/>
  </p:clrMapOvr>
</p:sld>
</file>

<file path=ppt/theme/theme1.xml><?xml version="1.0" encoding="utf-8"?>
<a:theme xmlns:a="http://schemas.openxmlformats.org/drawingml/2006/main" name="360 Yield Center - 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360 Yield Center - PPT Template.potx</Template>
  <TotalTime>216</TotalTime>
  <Words>937</Words>
  <Application>Microsoft Macintosh PowerPoint</Application>
  <PresentationFormat>Custom</PresentationFormat>
  <Paragraphs>249</Paragraphs>
  <Slides>34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360 Yield Center - PPT Template</vt:lpstr>
      <vt:lpstr>Photo Editor Photo</vt:lpstr>
      <vt:lpstr>PowerPoint Presentation</vt:lpstr>
      <vt:lpstr>PowerPoint Presentation</vt:lpstr>
      <vt:lpstr>More accurate application with 360 UNDERCOVER </vt:lpstr>
      <vt:lpstr>Shell Update</vt:lpstr>
      <vt:lpstr>Nozzle updates</vt:lpstr>
      <vt:lpstr>Nozzle functions</vt:lpstr>
      <vt:lpstr>Nozzle types</vt:lpstr>
      <vt:lpstr>Coverage vs. drift control</vt:lpstr>
      <vt:lpstr>Mode of action is major factor </vt:lpstr>
      <vt:lpstr>Droplet size categories</vt:lpstr>
      <vt:lpstr>Comparison of micron sizes (Appox.)</vt:lpstr>
      <vt:lpstr>droplet size reduction</vt:lpstr>
      <vt:lpstr>How do they all fit in? </vt:lpstr>
      <vt:lpstr>Turbo teejet</vt:lpstr>
      <vt:lpstr>Turbo teejet</vt:lpstr>
      <vt:lpstr>TT with three nozzles</vt:lpstr>
      <vt:lpstr>TT with two nozzles</vt:lpstr>
      <vt:lpstr>TTJ60 Turbo Twinjet</vt:lpstr>
      <vt:lpstr>TTJ60 Turbo Twinjet</vt:lpstr>
      <vt:lpstr>Xr/xrc TeeJet</vt:lpstr>
      <vt:lpstr>Xr/xrc TeeJet</vt:lpstr>
      <vt:lpstr>Nozzle wear </vt:lpstr>
      <vt:lpstr>Nozzle ware </vt:lpstr>
      <vt:lpstr>Formula</vt:lpstr>
      <vt:lpstr>Formula Example with 30” Spacing</vt:lpstr>
      <vt:lpstr>Specific gravity correction</vt:lpstr>
      <vt:lpstr>Teeject App – Apple and Android</vt:lpstr>
      <vt:lpstr>Greenleaf turbo drop</vt:lpstr>
      <vt:lpstr>How they work</vt:lpstr>
      <vt:lpstr>360 Y-Drop nozzle selection</vt:lpstr>
      <vt:lpstr>PowerPoint Presentation</vt:lpstr>
      <vt:lpstr>Questions</vt:lpstr>
      <vt:lpstr>Nozzle material comparison</vt:lpstr>
      <vt:lpstr>PowerPoint Presentation</vt:lpstr>
    </vt:vector>
  </TitlesOfParts>
  <Company>Bader Rutter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Schulz</dc:creator>
  <cp:lastModifiedBy>Kara Sauder</cp:lastModifiedBy>
  <cp:revision>43</cp:revision>
  <dcterms:created xsi:type="dcterms:W3CDTF">2014-12-09T19:35:10Z</dcterms:created>
  <dcterms:modified xsi:type="dcterms:W3CDTF">2015-02-27T18:50:19Z</dcterms:modified>
</cp:coreProperties>
</file>